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62" r:id="rId3"/>
    <p:sldId id="261" r:id="rId4"/>
    <p:sldId id="271" r:id="rId5"/>
    <p:sldId id="272" r:id="rId6"/>
    <p:sldId id="270" r:id="rId7"/>
    <p:sldId id="275" r:id="rId8"/>
    <p:sldId id="277" r:id="rId9"/>
    <p:sldId id="278" r:id="rId10"/>
    <p:sldId id="280" r:id="rId11"/>
    <p:sldId id="282" r:id="rId12"/>
    <p:sldId id="284" r:id="rId13"/>
    <p:sldId id="287" r:id="rId14"/>
    <p:sldId id="288" r:id="rId15"/>
    <p:sldId id="263" r:id="rId16"/>
    <p:sldId id="265" r:id="rId1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esh Kumar" userId="b72cbdbf08945f9a" providerId="LiveId" clId="{B0F4B662-A91A-4173-91DF-28995980AB5D}"/>
    <pc:docChg chg="delSld modSld">
      <pc:chgData name="Rajesh Kumar" userId="b72cbdbf08945f9a" providerId="LiveId" clId="{B0F4B662-A91A-4173-91DF-28995980AB5D}" dt="2025-08-26T09:05:48.488" v="23" actId="20577"/>
      <pc:docMkLst>
        <pc:docMk/>
      </pc:docMkLst>
      <pc:sldChg chg="del">
        <pc:chgData name="Rajesh Kumar" userId="b72cbdbf08945f9a" providerId="LiveId" clId="{B0F4B662-A91A-4173-91DF-28995980AB5D}" dt="2025-08-26T09:04:22.792" v="2" actId="47"/>
        <pc:sldMkLst>
          <pc:docMk/>
          <pc:sldMk cId="3126940038" sldId="279"/>
        </pc:sldMkLst>
      </pc:sldChg>
      <pc:sldChg chg="modSp mod">
        <pc:chgData name="Rajesh Kumar" userId="b72cbdbf08945f9a" providerId="LiveId" clId="{B0F4B662-A91A-4173-91DF-28995980AB5D}" dt="2025-08-26T09:04:56.641" v="7" actId="20577"/>
        <pc:sldMkLst>
          <pc:docMk/>
          <pc:sldMk cId="3191586267" sldId="280"/>
        </pc:sldMkLst>
        <pc:spChg chg="mod">
          <ac:chgData name="Rajesh Kumar" userId="b72cbdbf08945f9a" providerId="LiveId" clId="{B0F4B662-A91A-4173-91DF-28995980AB5D}" dt="2025-08-26T09:04:56.641" v="7" actId="20577"/>
          <ac:spMkLst>
            <pc:docMk/>
            <pc:sldMk cId="3191586267" sldId="280"/>
            <ac:spMk id="36" creationId="{3C0E3F29-0C3E-7750-8F3D-120CDCCD5906}"/>
          </ac:spMkLst>
        </pc:spChg>
        <pc:spChg chg="mod">
          <ac:chgData name="Rajesh Kumar" userId="b72cbdbf08945f9a" providerId="LiveId" clId="{B0F4B662-A91A-4173-91DF-28995980AB5D}" dt="2025-08-26T09:04:51.627" v="5" actId="20577"/>
          <ac:spMkLst>
            <pc:docMk/>
            <pc:sldMk cId="3191586267" sldId="280"/>
            <ac:spMk id="39" creationId="{E52968B0-FB3E-BCD8-755A-6ED28A3D22FD}"/>
          </ac:spMkLst>
        </pc:spChg>
      </pc:sldChg>
      <pc:sldChg chg="modSp mod">
        <pc:chgData name="Rajesh Kumar" userId="b72cbdbf08945f9a" providerId="LiveId" clId="{B0F4B662-A91A-4173-91DF-28995980AB5D}" dt="2025-08-26T09:05:22.796" v="17" actId="20577"/>
        <pc:sldMkLst>
          <pc:docMk/>
          <pc:sldMk cId="3651904732" sldId="282"/>
        </pc:sldMkLst>
        <pc:spChg chg="mod">
          <ac:chgData name="Rajesh Kumar" userId="b72cbdbf08945f9a" providerId="LiveId" clId="{B0F4B662-A91A-4173-91DF-28995980AB5D}" dt="2025-08-26T09:05:19.337" v="15" actId="20577"/>
          <ac:spMkLst>
            <pc:docMk/>
            <pc:sldMk cId="3651904732" sldId="282"/>
            <ac:spMk id="2" creationId="{1E3DFAA6-A039-5BC0-6097-3FED2464A776}"/>
          </ac:spMkLst>
        </pc:spChg>
        <pc:spChg chg="mod">
          <ac:chgData name="Rajesh Kumar" userId="b72cbdbf08945f9a" providerId="LiveId" clId="{B0F4B662-A91A-4173-91DF-28995980AB5D}" dt="2025-08-26T09:05:22.796" v="17" actId="20577"/>
          <ac:spMkLst>
            <pc:docMk/>
            <pc:sldMk cId="3651904732" sldId="282"/>
            <ac:spMk id="36" creationId="{72D35D6B-582B-A9BC-D6C5-A024F9C34358}"/>
          </ac:spMkLst>
        </pc:spChg>
      </pc:sldChg>
      <pc:sldChg chg="modSp mod">
        <pc:chgData name="Rajesh Kumar" userId="b72cbdbf08945f9a" providerId="LiveId" clId="{B0F4B662-A91A-4173-91DF-28995980AB5D}" dt="2025-08-26T09:05:30.785" v="19" actId="20577"/>
        <pc:sldMkLst>
          <pc:docMk/>
          <pc:sldMk cId="803029077" sldId="284"/>
        </pc:sldMkLst>
        <pc:spChg chg="mod">
          <ac:chgData name="Rajesh Kumar" userId="b72cbdbf08945f9a" providerId="LiveId" clId="{B0F4B662-A91A-4173-91DF-28995980AB5D}" dt="2025-08-26T09:05:30.785" v="19" actId="20577"/>
          <ac:spMkLst>
            <pc:docMk/>
            <pc:sldMk cId="803029077" sldId="284"/>
            <ac:spMk id="2" creationId="{70EB2C7B-916D-EE91-EEEE-DBE9B5AD2563}"/>
          </ac:spMkLst>
        </pc:spChg>
      </pc:sldChg>
      <pc:sldChg chg="del">
        <pc:chgData name="Rajesh Kumar" userId="b72cbdbf08945f9a" providerId="LiveId" clId="{B0F4B662-A91A-4173-91DF-28995980AB5D}" dt="2025-08-26T08:58:44.261" v="0" actId="47"/>
        <pc:sldMkLst>
          <pc:docMk/>
          <pc:sldMk cId="4197380909" sldId="285"/>
        </pc:sldMkLst>
      </pc:sldChg>
      <pc:sldChg chg="del">
        <pc:chgData name="Rajesh Kumar" userId="b72cbdbf08945f9a" providerId="LiveId" clId="{B0F4B662-A91A-4173-91DF-28995980AB5D}" dt="2025-08-26T08:58:56.643" v="1" actId="47"/>
        <pc:sldMkLst>
          <pc:docMk/>
          <pc:sldMk cId="127101460" sldId="286"/>
        </pc:sldMkLst>
      </pc:sldChg>
      <pc:sldChg chg="modSp mod">
        <pc:chgData name="Rajesh Kumar" userId="b72cbdbf08945f9a" providerId="LiveId" clId="{B0F4B662-A91A-4173-91DF-28995980AB5D}" dt="2025-08-26T09:05:40.208" v="21" actId="20577"/>
        <pc:sldMkLst>
          <pc:docMk/>
          <pc:sldMk cId="1183540604" sldId="287"/>
        </pc:sldMkLst>
        <pc:spChg chg="mod">
          <ac:chgData name="Rajesh Kumar" userId="b72cbdbf08945f9a" providerId="LiveId" clId="{B0F4B662-A91A-4173-91DF-28995980AB5D}" dt="2025-08-26T09:05:40.208" v="21" actId="20577"/>
          <ac:spMkLst>
            <pc:docMk/>
            <pc:sldMk cId="1183540604" sldId="287"/>
            <ac:spMk id="32" creationId="{C81DDE6A-9DC4-48EA-E774-B1F189830FF0}"/>
          </ac:spMkLst>
        </pc:spChg>
      </pc:sldChg>
      <pc:sldChg chg="modSp mod">
        <pc:chgData name="Rajesh Kumar" userId="b72cbdbf08945f9a" providerId="LiveId" clId="{B0F4B662-A91A-4173-91DF-28995980AB5D}" dt="2025-08-26T09:05:48.488" v="23" actId="20577"/>
        <pc:sldMkLst>
          <pc:docMk/>
          <pc:sldMk cId="1404715964" sldId="288"/>
        </pc:sldMkLst>
        <pc:spChg chg="mod">
          <ac:chgData name="Rajesh Kumar" userId="b72cbdbf08945f9a" providerId="LiveId" clId="{B0F4B662-A91A-4173-91DF-28995980AB5D}" dt="2025-08-26T09:05:48.488" v="23" actId="20577"/>
          <ac:spMkLst>
            <pc:docMk/>
            <pc:sldMk cId="1404715964" sldId="288"/>
            <ac:spMk id="2" creationId="{DE7EF8AB-7899-4E98-B799-B5414E93484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50" b="1" i="0">
                <a:solidFill>
                  <a:srgbClr val="003C2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50" b="1" i="0">
                <a:solidFill>
                  <a:srgbClr val="003C2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50" b="1" i="0">
                <a:solidFill>
                  <a:srgbClr val="003C2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50" b="1" i="0">
                <a:solidFill>
                  <a:srgbClr val="003C2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37263" y="2843831"/>
            <a:ext cx="7813473" cy="395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50" b="1" i="0">
                <a:solidFill>
                  <a:srgbClr val="003C2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43.png"/><Relationship Id="rId5" Type="http://schemas.openxmlformats.org/officeDocument/2006/relationships/image" Target="../media/image10.png"/><Relationship Id="rId10" Type="http://schemas.openxmlformats.org/officeDocument/2006/relationships/image" Target="../media/image42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47.png"/><Relationship Id="rId5" Type="http://schemas.openxmlformats.org/officeDocument/2006/relationships/image" Target="../media/image10.png"/><Relationship Id="rId10" Type="http://schemas.openxmlformats.org/officeDocument/2006/relationships/image" Target="../media/image46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51.png"/><Relationship Id="rId5" Type="http://schemas.openxmlformats.org/officeDocument/2006/relationships/image" Target="../media/image10.png"/><Relationship Id="rId10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55.png"/><Relationship Id="rId5" Type="http://schemas.openxmlformats.org/officeDocument/2006/relationships/image" Target="../media/image10.png"/><Relationship Id="rId10" Type="http://schemas.openxmlformats.org/officeDocument/2006/relationships/image" Target="../media/image54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58.png"/><Relationship Id="rId4" Type="http://schemas.openxmlformats.org/officeDocument/2006/relationships/image" Target="../media/image9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27.png"/><Relationship Id="rId5" Type="http://schemas.openxmlformats.org/officeDocument/2006/relationships/image" Target="../media/image10.png"/><Relationship Id="rId10" Type="http://schemas.openxmlformats.org/officeDocument/2006/relationships/image" Target="../media/image26.png"/><Relationship Id="rId4" Type="http://schemas.openxmlformats.org/officeDocument/2006/relationships/image" Target="../media/image9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31.png"/><Relationship Id="rId5" Type="http://schemas.openxmlformats.org/officeDocument/2006/relationships/image" Target="../media/image10.png"/><Relationship Id="rId10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35.png"/><Relationship Id="rId5" Type="http://schemas.openxmlformats.org/officeDocument/2006/relationships/image" Target="../media/image10.png"/><Relationship Id="rId10" Type="http://schemas.openxmlformats.org/officeDocument/2006/relationships/image" Target="../media/image34.png"/><Relationship Id="rId4" Type="http://schemas.openxmlformats.org/officeDocument/2006/relationships/image" Target="../media/image9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38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40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387651"/>
            <a:ext cx="6150350" cy="28993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235655" y="7159072"/>
            <a:ext cx="5052695" cy="3128010"/>
            <a:chOff x="13235655" y="7159072"/>
            <a:chExt cx="5052695" cy="3128010"/>
          </a:xfrm>
        </p:grpSpPr>
        <p:sp>
          <p:nvSpPr>
            <p:cNvPr id="4" name="object 4"/>
            <p:cNvSpPr/>
            <p:nvPr/>
          </p:nvSpPr>
          <p:spPr>
            <a:xfrm>
              <a:off x="13465063" y="7476962"/>
              <a:ext cx="4305935" cy="2810510"/>
            </a:xfrm>
            <a:custGeom>
              <a:avLst/>
              <a:gdLst/>
              <a:ahLst/>
              <a:cxnLst/>
              <a:rect l="l" t="t" r="r" b="b"/>
              <a:pathLst>
                <a:path w="4305934" h="2810509">
                  <a:moveTo>
                    <a:pt x="4305631" y="2810037"/>
                  </a:moveTo>
                  <a:lnTo>
                    <a:pt x="0" y="2810037"/>
                  </a:lnTo>
                  <a:lnTo>
                    <a:pt x="96004" y="2489725"/>
                  </a:lnTo>
                  <a:lnTo>
                    <a:pt x="453612" y="1648809"/>
                  </a:lnTo>
                  <a:lnTo>
                    <a:pt x="996439" y="830313"/>
                  </a:lnTo>
                  <a:lnTo>
                    <a:pt x="1027280" y="795510"/>
                  </a:lnTo>
                  <a:lnTo>
                    <a:pt x="1059604" y="760206"/>
                  </a:lnTo>
                  <a:lnTo>
                    <a:pt x="1093327" y="724510"/>
                  </a:lnTo>
                  <a:lnTo>
                    <a:pt x="1128365" y="688528"/>
                  </a:lnTo>
                  <a:lnTo>
                    <a:pt x="1164635" y="652368"/>
                  </a:lnTo>
                  <a:lnTo>
                    <a:pt x="1202053" y="616137"/>
                  </a:lnTo>
                  <a:lnTo>
                    <a:pt x="1240535" y="579942"/>
                  </a:lnTo>
                  <a:lnTo>
                    <a:pt x="1279997" y="543891"/>
                  </a:lnTo>
                  <a:lnTo>
                    <a:pt x="1320356" y="508090"/>
                  </a:lnTo>
                  <a:lnTo>
                    <a:pt x="1361527" y="472648"/>
                  </a:lnTo>
                  <a:lnTo>
                    <a:pt x="1403428" y="437671"/>
                  </a:lnTo>
                  <a:lnTo>
                    <a:pt x="1445974" y="403266"/>
                  </a:lnTo>
                  <a:lnTo>
                    <a:pt x="1489082" y="369541"/>
                  </a:lnTo>
                  <a:lnTo>
                    <a:pt x="1532668" y="336604"/>
                  </a:lnTo>
                  <a:lnTo>
                    <a:pt x="1576648" y="304560"/>
                  </a:lnTo>
                  <a:lnTo>
                    <a:pt x="1620939" y="273519"/>
                  </a:lnTo>
                  <a:lnTo>
                    <a:pt x="1665457" y="243586"/>
                  </a:lnTo>
                  <a:lnTo>
                    <a:pt x="1710117" y="214869"/>
                  </a:lnTo>
                  <a:lnTo>
                    <a:pt x="1754837" y="187476"/>
                  </a:lnTo>
                  <a:lnTo>
                    <a:pt x="1799533" y="161513"/>
                  </a:lnTo>
                  <a:lnTo>
                    <a:pt x="1844120" y="137089"/>
                  </a:lnTo>
                  <a:lnTo>
                    <a:pt x="1888516" y="114309"/>
                  </a:lnTo>
                  <a:lnTo>
                    <a:pt x="1932636" y="93283"/>
                  </a:lnTo>
                  <a:lnTo>
                    <a:pt x="1976397" y="74116"/>
                  </a:lnTo>
                  <a:lnTo>
                    <a:pt x="2019715" y="56915"/>
                  </a:lnTo>
                  <a:lnTo>
                    <a:pt x="2062506" y="41790"/>
                  </a:lnTo>
                  <a:lnTo>
                    <a:pt x="2104686" y="28845"/>
                  </a:lnTo>
                  <a:lnTo>
                    <a:pt x="2146173" y="18190"/>
                  </a:lnTo>
                  <a:lnTo>
                    <a:pt x="2186881" y="9931"/>
                  </a:lnTo>
                  <a:lnTo>
                    <a:pt x="2226728" y="4175"/>
                  </a:lnTo>
                  <a:lnTo>
                    <a:pt x="2265629" y="1029"/>
                  </a:lnTo>
                  <a:lnTo>
                    <a:pt x="2306494" y="0"/>
                  </a:lnTo>
                  <a:lnTo>
                    <a:pt x="2346958" y="730"/>
                  </a:lnTo>
                  <a:lnTo>
                    <a:pt x="2387021" y="3189"/>
                  </a:lnTo>
                  <a:lnTo>
                    <a:pt x="2426683" y="7343"/>
                  </a:lnTo>
                  <a:lnTo>
                    <a:pt x="2465944" y="13160"/>
                  </a:lnTo>
                  <a:lnTo>
                    <a:pt x="2504806" y="20606"/>
                  </a:lnTo>
                  <a:lnTo>
                    <a:pt x="2543268" y="29651"/>
                  </a:lnTo>
                  <a:lnTo>
                    <a:pt x="2581331" y="40260"/>
                  </a:lnTo>
                  <a:lnTo>
                    <a:pt x="2618996" y="52402"/>
                  </a:lnTo>
                  <a:lnTo>
                    <a:pt x="2656263" y="66044"/>
                  </a:lnTo>
                  <a:lnTo>
                    <a:pt x="2693132" y="81153"/>
                  </a:lnTo>
                  <a:lnTo>
                    <a:pt x="2729604" y="97697"/>
                  </a:lnTo>
                  <a:lnTo>
                    <a:pt x="2765680" y="115642"/>
                  </a:lnTo>
                  <a:lnTo>
                    <a:pt x="2801360" y="134958"/>
                  </a:lnTo>
                  <a:lnTo>
                    <a:pt x="2836643" y="155610"/>
                  </a:lnTo>
                  <a:lnTo>
                    <a:pt x="2871532" y="177566"/>
                  </a:lnTo>
                  <a:lnTo>
                    <a:pt x="2906026" y="200794"/>
                  </a:lnTo>
                  <a:lnTo>
                    <a:pt x="2940125" y="225262"/>
                  </a:lnTo>
                  <a:lnTo>
                    <a:pt x="2973831" y="250936"/>
                  </a:lnTo>
                  <a:lnTo>
                    <a:pt x="3007144" y="277784"/>
                  </a:lnTo>
                  <a:lnTo>
                    <a:pt x="3040063" y="305773"/>
                  </a:lnTo>
                  <a:lnTo>
                    <a:pt x="3072590" y="334872"/>
                  </a:lnTo>
                  <a:lnTo>
                    <a:pt x="3104725" y="365046"/>
                  </a:lnTo>
                  <a:lnTo>
                    <a:pt x="3136469" y="396264"/>
                  </a:lnTo>
                  <a:lnTo>
                    <a:pt x="3167822" y="428494"/>
                  </a:lnTo>
                  <a:lnTo>
                    <a:pt x="3198784" y="461701"/>
                  </a:lnTo>
                  <a:lnTo>
                    <a:pt x="3229356" y="495855"/>
                  </a:lnTo>
                  <a:lnTo>
                    <a:pt x="3259538" y="530922"/>
                  </a:lnTo>
                  <a:lnTo>
                    <a:pt x="3289331" y="566870"/>
                  </a:lnTo>
                  <a:lnTo>
                    <a:pt x="3318735" y="603666"/>
                  </a:lnTo>
                  <a:lnTo>
                    <a:pt x="3347751" y="641278"/>
                  </a:lnTo>
                  <a:lnTo>
                    <a:pt x="3376380" y="679672"/>
                  </a:lnTo>
                  <a:lnTo>
                    <a:pt x="3404621" y="718818"/>
                  </a:lnTo>
                  <a:lnTo>
                    <a:pt x="3432475" y="758681"/>
                  </a:lnTo>
                  <a:lnTo>
                    <a:pt x="3459943" y="799229"/>
                  </a:lnTo>
                  <a:lnTo>
                    <a:pt x="3487025" y="840430"/>
                  </a:lnTo>
                  <a:lnTo>
                    <a:pt x="3513721" y="882251"/>
                  </a:lnTo>
                  <a:lnTo>
                    <a:pt x="3540032" y="924659"/>
                  </a:lnTo>
                  <a:lnTo>
                    <a:pt x="3565959" y="967623"/>
                  </a:lnTo>
                  <a:lnTo>
                    <a:pt x="3591502" y="1011108"/>
                  </a:lnTo>
                  <a:lnTo>
                    <a:pt x="3616661" y="1055084"/>
                  </a:lnTo>
                  <a:lnTo>
                    <a:pt x="3641437" y="1099517"/>
                  </a:lnTo>
                  <a:lnTo>
                    <a:pt x="3665830" y="1144374"/>
                  </a:lnTo>
                  <a:lnTo>
                    <a:pt x="3689841" y="1189624"/>
                  </a:lnTo>
                  <a:lnTo>
                    <a:pt x="3713471" y="1235232"/>
                  </a:lnTo>
                  <a:lnTo>
                    <a:pt x="3736719" y="1281168"/>
                  </a:lnTo>
                  <a:lnTo>
                    <a:pt x="3759586" y="1327398"/>
                  </a:lnTo>
                  <a:lnTo>
                    <a:pt x="3782073" y="1373890"/>
                  </a:lnTo>
                  <a:lnTo>
                    <a:pt x="3804179" y="1420611"/>
                  </a:lnTo>
                  <a:lnTo>
                    <a:pt x="3825907" y="1467528"/>
                  </a:lnTo>
                  <a:lnTo>
                    <a:pt x="3847255" y="1514609"/>
                  </a:lnTo>
                  <a:lnTo>
                    <a:pt x="3868225" y="1561822"/>
                  </a:lnTo>
                  <a:lnTo>
                    <a:pt x="3888817" y="1609133"/>
                  </a:lnTo>
                  <a:lnTo>
                    <a:pt x="3909032" y="1656511"/>
                  </a:lnTo>
                  <a:lnTo>
                    <a:pt x="3928869" y="1703922"/>
                  </a:lnTo>
                  <a:lnTo>
                    <a:pt x="3948330" y="1751334"/>
                  </a:lnTo>
                  <a:lnTo>
                    <a:pt x="3967414" y="1798715"/>
                  </a:lnTo>
                  <a:lnTo>
                    <a:pt x="3986123" y="1846032"/>
                  </a:lnTo>
                  <a:lnTo>
                    <a:pt x="4004456" y="1893252"/>
                  </a:lnTo>
                  <a:lnTo>
                    <a:pt x="4022415" y="1940342"/>
                  </a:lnTo>
                  <a:lnTo>
                    <a:pt x="4039999" y="1987271"/>
                  </a:lnTo>
                  <a:lnTo>
                    <a:pt x="4057209" y="2034005"/>
                  </a:lnTo>
                  <a:lnTo>
                    <a:pt x="4090510" y="2126760"/>
                  </a:lnTo>
                  <a:lnTo>
                    <a:pt x="4122322" y="2218346"/>
                  </a:lnTo>
                  <a:lnTo>
                    <a:pt x="4152647" y="2308502"/>
                  </a:lnTo>
                  <a:lnTo>
                    <a:pt x="4182693" y="2400389"/>
                  </a:lnTo>
                  <a:lnTo>
                    <a:pt x="4212875" y="2495430"/>
                  </a:lnTo>
                  <a:lnTo>
                    <a:pt x="4242129" y="2590722"/>
                  </a:lnTo>
                  <a:lnTo>
                    <a:pt x="4270454" y="2686265"/>
                  </a:lnTo>
                  <a:lnTo>
                    <a:pt x="4297849" y="2782060"/>
                  </a:lnTo>
                  <a:lnTo>
                    <a:pt x="4305631" y="2810037"/>
                  </a:lnTo>
                  <a:close/>
                </a:path>
              </a:pathLst>
            </a:custGeom>
            <a:solidFill>
              <a:srgbClr val="4F81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41671" y="7933993"/>
              <a:ext cx="1546860" cy="2353310"/>
            </a:xfrm>
            <a:custGeom>
              <a:avLst/>
              <a:gdLst/>
              <a:ahLst/>
              <a:cxnLst/>
              <a:rect l="l" t="t" r="r" b="b"/>
              <a:pathLst>
                <a:path w="1546859" h="2353309">
                  <a:moveTo>
                    <a:pt x="1546329" y="2353006"/>
                  </a:moveTo>
                  <a:lnTo>
                    <a:pt x="0" y="2353006"/>
                  </a:lnTo>
                  <a:lnTo>
                    <a:pt x="13270" y="2314417"/>
                  </a:lnTo>
                  <a:lnTo>
                    <a:pt x="30345" y="2265690"/>
                  </a:lnTo>
                  <a:lnTo>
                    <a:pt x="47702" y="2217068"/>
                  </a:lnTo>
                  <a:lnTo>
                    <a:pt x="65341" y="2168552"/>
                  </a:lnTo>
                  <a:lnTo>
                    <a:pt x="83261" y="2120143"/>
                  </a:lnTo>
                  <a:lnTo>
                    <a:pt x="101462" y="2071840"/>
                  </a:lnTo>
                  <a:lnTo>
                    <a:pt x="119945" y="2023643"/>
                  </a:lnTo>
                  <a:lnTo>
                    <a:pt x="138710" y="1975552"/>
                  </a:lnTo>
                  <a:lnTo>
                    <a:pt x="157756" y="1927567"/>
                  </a:lnTo>
                  <a:lnTo>
                    <a:pt x="177084" y="1879688"/>
                  </a:lnTo>
                  <a:lnTo>
                    <a:pt x="196693" y="1831915"/>
                  </a:lnTo>
                  <a:lnTo>
                    <a:pt x="216584" y="1784248"/>
                  </a:lnTo>
                  <a:lnTo>
                    <a:pt x="236757" y="1736688"/>
                  </a:lnTo>
                  <a:lnTo>
                    <a:pt x="257211" y="1689233"/>
                  </a:lnTo>
                  <a:lnTo>
                    <a:pt x="277946" y="1641885"/>
                  </a:lnTo>
                  <a:lnTo>
                    <a:pt x="298964" y="1594643"/>
                  </a:lnTo>
                  <a:lnTo>
                    <a:pt x="320262" y="1547506"/>
                  </a:lnTo>
                  <a:lnTo>
                    <a:pt x="341843" y="1500476"/>
                  </a:lnTo>
                  <a:lnTo>
                    <a:pt x="363014" y="1455405"/>
                  </a:lnTo>
                  <a:lnTo>
                    <a:pt x="384633" y="1410200"/>
                  </a:lnTo>
                  <a:lnTo>
                    <a:pt x="406697" y="1364903"/>
                  </a:lnTo>
                  <a:lnTo>
                    <a:pt x="429204" y="1319559"/>
                  </a:lnTo>
                  <a:lnTo>
                    <a:pt x="452150" y="1274210"/>
                  </a:lnTo>
                  <a:lnTo>
                    <a:pt x="475534" y="1228897"/>
                  </a:lnTo>
                  <a:lnTo>
                    <a:pt x="499352" y="1183665"/>
                  </a:lnTo>
                  <a:lnTo>
                    <a:pt x="523603" y="1138556"/>
                  </a:lnTo>
                  <a:lnTo>
                    <a:pt x="548284" y="1093612"/>
                  </a:lnTo>
                  <a:lnTo>
                    <a:pt x="573391" y="1048877"/>
                  </a:lnTo>
                  <a:lnTo>
                    <a:pt x="598924" y="1004393"/>
                  </a:lnTo>
                  <a:lnTo>
                    <a:pt x="624878" y="960202"/>
                  </a:lnTo>
                  <a:lnTo>
                    <a:pt x="651252" y="916348"/>
                  </a:lnTo>
                  <a:lnTo>
                    <a:pt x="678043" y="872874"/>
                  </a:lnTo>
                  <a:lnTo>
                    <a:pt x="705249" y="829822"/>
                  </a:lnTo>
                  <a:lnTo>
                    <a:pt x="732866" y="787234"/>
                  </a:lnTo>
                  <a:lnTo>
                    <a:pt x="760893" y="745154"/>
                  </a:lnTo>
                  <a:lnTo>
                    <a:pt x="789327" y="703625"/>
                  </a:lnTo>
                  <a:lnTo>
                    <a:pt x="818165" y="662688"/>
                  </a:lnTo>
                  <a:lnTo>
                    <a:pt x="847404" y="622388"/>
                  </a:lnTo>
                  <a:lnTo>
                    <a:pt x="877043" y="582766"/>
                  </a:lnTo>
                  <a:lnTo>
                    <a:pt x="907079" y="543865"/>
                  </a:lnTo>
                  <a:lnTo>
                    <a:pt x="937509" y="505729"/>
                  </a:lnTo>
                  <a:lnTo>
                    <a:pt x="968330" y="468399"/>
                  </a:lnTo>
                  <a:lnTo>
                    <a:pt x="999541" y="431919"/>
                  </a:lnTo>
                  <a:lnTo>
                    <a:pt x="1032362" y="394414"/>
                  </a:lnTo>
                  <a:lnTo>
                    <a:pt x="1066045" y="357834"/>
                  </a:lnTo>
                  <a:lnTo>
                    <a:pt x="1100590" y="322178"/>
                  </a:lnTo>
                  <a:lnTo>
                    <a:pt x="1135997" y="287447"/>
                  </a:lnTo>
                  <a:lnTo>
                    <a:pt x="1172265" y="253640"/>
                  </a:lnTo>
                  <a:lnTo>
                    <a:pt x="1209396" y="220758"/>
                  </a:lnTo>
                  <a:lnTo>
                    <a:pt x="1247388" y="188801"/>
                  </a:lnTo>
                  <a:lnTo>
                    <a:pt x="1286242" y="157768"/>
                  </a:lnTo>
                  <a:lnTo>
                    <a:pt x="1325958" y="127659"/>
                  </a:lnTo>
                  <a:lnTo>
                    <a:pt x="1368515" y="98224"/>
                  </a:lnTo>
                  <a:lnTo>
                    <a:pt x="1411604" y="70765"/>
                  </a:lnTo>
                  <a:lnTo>
                    <a:pt x="1455215" y="45356"/>
                  </a:lnTo>
                  <a:lnTo>
                    <a:pt x="1499340" y="22071"/>
                  </a:lnTo>
                  <a:lnTo>
                    <a:pt x="1543969" y="983"/>
                  </a:lnTo>
                  <a:lnTo>
                    <a:pt x="1546329" y="0"/>
                  </a:lnTo>
                  <a:lnTo>
                    <a:pt x="1546329" y="2353006"/>
                  </a:lnTo>
                  <a:close/>
                </a:path>
              </a:pathLst>
            </a:custGeom>
            <a:solidFill>
              <a:srgbClr val="6799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235655" y="7159072"/>
              <a:ext cx="1577340" cy="563880"/>
            </a:xfrm>
            <a:custGeom>
              <a:avLst/>
              <a:gdLst/>
              <a:ahLst/>
              <a:cxnLst/>
              <a:rect l="l" t="t" r="r" b="b"/>
              <a:pathLst>
                <a:path w="1577340" h="563879">
                  <a:moveTo>
                    <a:pt x="1490520" y="563328"/>
                  </a:moveTo>
                  <a:lnTo>
                    <a:pt x="85818" y="562382"/>
                  </a:lnTo>
                  <a:lnTo>
                    <a:pt x="42204" y="550548"/>
                  </a:lnTo>
                  <a:lnTo>
                    <a:pt x="12426" y="521208"/>
                  </a:lnTo>
                  <a:lnTo>
                    <a:pt x="0" y="481295"/>
                  </a:lnTo>
                  <a:lnTo>
                    <a:pt x="53" y="470745"/>
                  </a:lnTo>
                  <a:lnTo>
                    <a:pt x="14122" y="427050"/>
                  </a:lnTo>
                  <a:lnTo>
                    <a:pt x="36725" y="392589"/>
                  </a:lnTo>
                  <a:lnTo>
                    <a:pt x="67935" y="358813"/>
                  </a:lnTo>
                  <a:lnTo>
                    <a:pt x="107307" y="328020"/>
                  </a:lnTo>
                  <a:lnTo>
                    <a:pt x="154313" y="303074"/>
                  </a:lnTo>
                  <a:lnTo>
                    <a:pt x="205536" y="287028"/>
                  </a:lnTo>
                  <a:lnTo>
                    <a:pt x="258374" y="280697"/>
                  </a:lnTo>
                  <a:lnTo>
                    <a:pt x="292666" y="281225"/>
                  </a:lnTo>
                  <a:lnTo>
                    <a:pt x="296449" y="282171"/>
                  </a:lnTo>
                  <a:lnTo>
                    <a:pt x="297156" y="273895"/>
                  </a:lnTo>
                  <a:lnTo>
                    <a:pt x="305053" y="233208"/>
                  </a:lnTo>
                  <a:lnTo>
                    <a:pt x="320008" y="194555"/>
                  </a:lnTo>
                  <a:lnTo>
                    <a:pt x="341558" y="159140"/>
                  </a:lnTo>
                  <a:lnTo>
                    <a:pt x="369022" y="128086"/>
                  </a:lnTo>
                  <a:lnTo>
                    <a:pt x="401529" y="102375"/>
                  </a:lnTo>
                  <a:lnTo>
                    <a:pt x="438065" y="82806"/>
                  </a:lnTo>
                  <a:lnTo>
                    <a:pt x="477491" y="69992"/>
                  </a:lnTo>
                  <a:lnTo>
                    <a:pt x="518560" y="64339"/>
                  </a:lnTo>
                  <a:lnTo>
                    <a:pt x="526852" y="64088"/>
                  </a:lnTo>
                  <a:lnTo>
                    <a:pt x="535147" y="64131"/>
                  </a:lnTo>
                  <a:lnTo>
                    <a:pt x="576345" y="68751"/>
                  </a:lnTo>
                  <a:lnTo>
                    <a:pt x="616080" y="80572"/>
                  </a:lnTo>
                  <a:lnTo>
                    <a:pt x="653095" y="99218"/>
                  </a:lnTo>
                  <a:lnTo>
                    <a:pt x="686237" y="124106"/>
                  </a:lnTo>
                  <a:lnTo>
                    <a:pt x="692311" y="129771"/>
                  </a:lnTo>
                  <a:lnTo>
                    <a:pt x="694665" y="122196"/>
                  </a:lnTo>
                  <a:lnTo>
                    <a:pt x="711291" y="86326"/>
                  </a:lnTo>
                  <a:lnTo>
                    <a:pt x="735382" y="54976"/>
                  </a:lnTo>
                  <a:lnTo>
                    <a:pt x="765776" y="29666"/>
                  </a:lnTo>
                  <a:lnTo>
                    <a:pt x="800981" y="11640"/>
                  </a:lnTo>
                  <a:lnTo>
                    <a:pt x="839269" y="1781"/>
                  </a:lnTo>
                  <a:lnTo>
                    <a:pt x="862968" y="0"/>
                  </a:lnTo>
                  <a:lnTo>
                    <a:pt x="870883" y="105"/>
                  </a:lnTo>
                  <a:lnTo>
                    <a:pt x="909999" y="5860"/>
                  </a:lnTo>
                  <a:lnTo>
                    <a:pt x="946913" y="20062"/>
                  </a:lnTo>
                  <a:lnTo>
                    <a:pt x="979813" y="42017"/>
                  </a:lnTo>
                  <a:lnTo>
                    <a:pt x="1007083" y="70643"/>
                  </a:lnTo>
                  <a:lnTo>
                    <a:pt x="1027410" y="104555"/>
                  </a:lnTo>
                  <a:lnTo>
                    <a:pt x="1039806" y="142114"/>
                  </a:lnTo>
                  <a:lnTo>
                    <a:pt x="1043588" y="173546"/>
                  </a:lnTo>
                  <a:lnTo>
                    <a:pt x="1052773" y="167172"/>
                  </a:lnTo>
                  <a:lnTo>
                    <a:pt x="1093152" y="148528"/>
                  </a:lnTo>
                  <a:lnTo>
                    <a:pt x="1137095" y="141670"/>
                  </a:lnTo>
                  <a:lnTo>
                    <a:pt x="1148219" y="141874"/>
                  </a:lnTo>
                  <a:lnTo>
                    <a:pt x="1191876" y="150370"/>
                  </a:lnTo>
                  <a:lnTo>
                    <a:pt x="1231531" y="170511"/>
                  </a:lnTo>
                  <a:lnTo>
                    <a:pt x="1264144" y="200752"/>
                  </a:lnTo>
                  <a:lnTo>
                    <a:pt x="1287216" y="238777"/>
                  </a:lnTo>
                  <a:lnTo>
                    <a:pt x="1298976" y="281671"/>
                  </a:lnTo>
                  <a:lnTo>
                    <a:pt x="1300290" y="303923"/>
                  </a:lnTo>
                  <a:lnTo>
                    <a:pt x="1320544" y="299587"/>
                  </a:lnTo>
                  <a:lnTo>
                    <a:pt x="1340941" y="297060"/>
                  </a:lnTo>
                  <a:lnTo>
                    <a:pt x="1361481" y="296344"/>
                  </a:lnTo>
                  <a:lnTo>
                    <a:pt x="1382165" y="297438"/>
                  </a:lnTo>
                  <a:lnTo>
                    <a:pt x="1430053" y="308255"/>
                  </a:lnTo>
                  <a:lnTo>
                    <a:pt x="1473667" y="329825"/>
                  </a:lnTo>
                  <a:lnTo>
                    <a:pt x="1512010" y="360415"/>
                  </a:lnTo>
                  <a:lnTo>
                    <a:pt x="1544081" y="398295"/>
                  </a:lnTo>
                  <a:lnTo>
                    <a:pt x="1568882" y="441732"/>
                  </a:lnTo>
                  <a:lnTo>
                    <a:pt x="1576779" y="476457"/>
                  </a:lnTo>
                  <a:lnTo>
                    <a:pt x="1576240" y="487202"/>
                  </a:lnTo>
                  <a:lnTo>
                    <a:pt x="1561088" y="527028"/>
                  </a:lnTo>
                  <a:lnTo>
                    <a:pt x="1528656" y="554667"/>
                  </a:lnTo>
                  <a:lnTo>
                    <a:pt x="1497687" y="563137"/>
                  </a:lnTo>
                  <a:lnTo>
                    <a:pt x="1490520" y="56332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7931409" y="6744477"/>
            <a:ext cx="356870" cy="241300"/>
          </a:xfrm>
          <a:custGeom>
            <a:avLst/>
            <a:gdLst/>
            <a:ahLst/>
            <a:cxnLst/>
            <a:rect l="l" t="t" r="r" b="b"/>
            <a:pathLst>
              <a:path w="356869" h="241300">
                <a:moveTo>
                  <a:pt x="356590" y="241052"/>
                </a:moveTo>
                <a:lnTo>
                  <a:pt x="34630" y="241044"/>
                </a:lnTo>
                <a:lnTo>
                  <a:pt x="3347" y="218922"/>
                </a:lnTo>
                <a:lnTo>
                  <a:pt x="0" y="203922"/>
                </a:lnTo>
                <a:lnTo>
                  <a:pt x="79" y="200849"/>
                </a:lnTo>
                <a:lnTo>
                  <a:pt x="22647" y="159407"/>
                </a:lnTo>
                <a:lnTo>
                  <a:pt x="56946" y="132786"/>
                </a:lnTo>
                <a:lnTo>
                  <a:pt x="101478" y="119042"/>
                </a:lnTo>
                <a:lnTo>
                  <a:pt x="113112" y="118238"/>
                </a:lnTo>
                <a:lnTo>
                  <a:pt x="129870" y="118510"/>
                </a:lnTo>
                <a:lnTo>
                  <a:pt x="130614" y="111266"/>
                </a:lnTo>
                <a:lnTo>
                  <a:pt x="145486" y="70676"/>
                </a:lnTo>
                <a:lnTo>
                  <a:pt x="175860" y="39814"/>
                </a:lnTo>
                <a:lnTo>
                  <a:pt x="216208" y="24298"/>
                </a:lnTo>
                <a:lnTo>
                  <a:pt x="230714" y="23092"/>
                </a:lnTo>
                <a:lnTo>
                  <a:pt x="237958" y="23261"/>
                </a:lnTo>
                <a:lnTo>
                  <a:pt x="279628" y="34899"/>
                </a:lnTo>
                <a:lnTo>
                  <a:pt x="303077" y="51903"/>
                </a:lnTo>
                <a:lnTo>
                  <a:pt x="305416" y="45466"/>
                </a:lnTo>
                <a:lnTo>
                  <a:pt x="329980" y="13348"/>
                </a:lnTo>
                <a:lnTo>
                  <a:pt x="356590" y="0"/>
                </a:lnTo>
                <a:lnTo>
                  <a:pt x="356590" y="2410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44306" y="5983731"/>
            <a:ext cx="690880" cy="247015"/>
          </a:xfrm>
          <a:custGeom>
            <a:avLst/>
            <a:gdLst/>
            <a:ahLst/>
            <a:cxnLst/>
            <a:rect l="l" t="t" r="r" b="b"/>
            <a:pathLst>
              <a:path w="690880" h="247014">
                <a:moveTo>
                  <a:pt x="655956" y="246427"/>
                </a:moveTo>
                <a:lnTo>
                  <a:pt x="37669" y="246417"/>
                </a:lnTo>
                <a:lnTo>
                  <a:pt x="4749" y="227082"/>
                </a:lnTo>
                <a:lnTo>
                  <a:pt x="0" y="209391"/>
                </a:lnTo>
                <a:lnTo>
                  <a:pt x="70" y="206327"/>
                </a:lnTo>
                <a:lnTo>
                  <a:pt x="22591" y="164297"/>
                </a:lnTo>
                <a:lnTo>
                  <a:pt x="56872" y="137713"/>
                </a:lnTo>
                <a:lnTo>
                  <a:pt x="101413" y="123966"/>
                </a:lnTo>
                <a:lnTo>
                  <a:pt x="113050" y="123177"/>
                </a:lnTo>
                <a:lnTo>
                  <a:pt x="129811" y="123470"/>
                </a:lnTo>
                <a:lnTo>
                  <a:pt x="130539" y="116211"/>
                </a:lnTo>
                <a:lnTo>
                  <a:pt x="145358" y="75521"/>
                </a:lnTo>
                <a:lnTo>
                  <a:pt x="175749" y="44569"/>
                </a:lnTo>
                <a:lnTo>
                  <a:pt x="216162" y="29008"/>
                </a:lnTo>
                <a:lnTo>
                  <a:pt x="230694" y="27801"/>
                </a:lnTo>
                <a:lnTo>
                  <a:pt x="237951" y="27973"/>
                </a:lnTo>
                <a:lnTo>
                  <a:pt x="279687" y="39662"/>
                </a:lnTo>
                <a:lnTo>
                  <a:pt x="303153" y="56728"/>
                </a:lnTo>
                <a:lnTo>
                  <a:pt x="305370" y="50125"/>
                </a:lnTo>
                <a:lnTo>
                  <a:pt x="329717" y="17015"/>
                </a:lnTo>
                <a:lnTo>
                  <a:pt x="367566" y="728"/>
                </a:lnTo>
                <a:lnTo>
                  <a:pt x="381352" y="0"/>
                </a:lnTo>
                <a:lnTo>
                  <a:pt x="388295" y="559"/>
                </a:lnTo>
                <a:lnTo>
                  <a:pt x="426371" y="16166"/>
                </a:lnTo>
                <a:lnTo>
                  <a:pt x="451306" y="48902"/>
                </a:lnTo>
                <a:lnTo>
                  <a:pt x="457039" y="75913"/>
                </a:lnTo>
                <a:lnTo>
                  <a:pt x="462292" y="72004"/>
                </a:lnTo>
                <a:lnTo>
                  <a:pt x="467980" y="68889"/>
                </a:lnTo>
                <a:lnTo>
                  <a:pt x="480225" y="64246"/>
                </a:lnTo>
                <a:lnTo>
                  <a:pt x="486549" y="62807"/>
                </a:lnTo>
                <a:lnTo>
                  <a:pt x="499597" y="61693"/>
                </a:lnTo>
                <a:lnTo>
                  <a:pt x="506073" y="62039"/>
                </a:lnTo>
                <a:lnTo>
                  <a:pt x="542063" y="76275"/>
                </a:lnTo>
                <a:lnTo>
                  <a:pt x="565164" y="107328"/>
                </a:lnTo>
                <a:lnTo>
                  <a:pt x="569498" y="126380"/>
                </a:lnTo>
                <a:lnTo>
                  <a:pt x="569448" y="132928"/>
                </a:lnTo>
                <a:lnTo>
                  <a:pt x="578340" y="131053"/>
                </a:lnTo>
                <a:lnTo>
                  <a:pt x="587294" y="129955"/>
                </a:lnTo>
                <a:lnTo>
                  <a:pt x="596310" y="129635"/>
                </a:lnTo>
                <a:lnTo>
                  <a:pt x="605386" y="130090"/>
                </a:lnTo>
                <a:lnTo>
                  <a:pt x="643424" y="143345"/>
                </a:lnTo>
                <a:lnTo>
                  <a:pt x="673625" y="169999"/>
                </a:lnTo>
                <a:lnTo>
                  <a:pt x="690460" y="205364"/>
                </a:lnTo>
                <a:lnTo>
                  <a:pt x="690620" y="208483"/>
                </a:lnTo>
                <a:lnTo>
                  <a:pt x="690157" y="214760"/>
                </a:lnTo>
                <a:lnTo>
                  <a:pt x="665159" y="244510"/>
                </a:lnTo>
                <a:lnTo>
                  <a:pt x="659055" y="246048"/>
                </a:lnTo>
                <a:lnTo>
                  <a:pt x="655956" y="2464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575306" y="7247635"/>
            <a:ext cx="254635" cy="3039745"/>
          </a:xfrm>
          <a:custGeom>
            <a:avLst/>
            <a:gdLst/>
            <a:ahLst/>
            <a:cxnLst/>
            <a:rect l="l" t="t" r="r" b="b"/>
            <a:pathLst>
              <a:path w="254634" h="3039745">
                <a:moveTo>
                  <a:pt x="254414" y="3039363"/>
                </a:moveTo>
                <a:lnTo>
                  <a:pt x="0" y="3039363"/>
                </a:lnTo>
                <a:lnTo>
                  <a:pt x="57087" y="0"/>
                </a:lnTo>
                <a:lnTo>
                  <a:pt x="197327" y="0"/>
                </a:lnTo>
                <a:lnTo>
                  <a:pt x="254414" y="30393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491060" y="5648254"/>
            <a:ext cx="310515" cy="1417320"/>
          </a:xfrm>
          <a:custGeom>
            <a:avLst/>
            <a:gdLst/>
            <a:ahLst/>
            <a:cxnLst/>
            <a:rect l="l" t="t" r="r" b="b"/>
            <a:pathLst>
              <a:path w="310515" h="1417320">
                <a:moveTo>
                  <a:pt x="228538" y="1417293"/>
                </a:moveTo>
                <a:lnTo>
                  <a:pt x="185010" y="1408654"/>
                </a:lnTo>
                <a:lnTo>
                  <a:pt x="154711" y="1384485"/>
                </a:lnTo>
                <a:lnTo>
                  <a:pt x="17035" y="1044499"/>
                </a:lnTo>
                <a:lnTo>
                  <a:pt x="4919" y="1003815"/>
                </a:lnTo>
                <a:lnTo>
                  <a:pt x="0" y="961652"/>
                </a:lnTo>
                <a:lnTo>
                  <a:pt x="247" y="940329"/>
                </a:lnTo>
                <a:lnTo>
                  <a:pt x="2314" y="919265"/>
                </a:lnTo>
                <a:lnTo>
                  <a:pt x="6198" y="898460"/>
                </a:lnTo>
                <a:lnTo>
                  <a:pt x="11901" y="877912"/>
                </a:lnTo>
                <a:lnTo>
                  <a:pt x="195916" y="311816"/>
                </a:lnTo>
                <a:lnTo>
                  <a:pt x="278153" y="8645"/>
                </a:lnTo>
                <a:lnTo>
                  <a:pt x="280503" y="5472"/>
                </a:lnTo>
                <a:lnTo>
                  <a:pt x="287559" y="871"/>
                </a:lnTo>
                <a:lnTo>
                  <a:pt x="291410" y="0"/>
                </a:lnTo>
                <a:lnTo>
                  <a:pt x="299759" y="1115"/>
                </a:lnTo>
                <a:lnTo>
                  <a:pt x="303247" y="2967"/>
                </a:lnTo>
                <a:lnTo>
                  <a:pt x="308847" y="9259"/>
                </a:lnTo>
                <a:lnTo>
                  <a:pt x="310281" y="12938"/>
                </a:lnTo>
                <a:lnTo>
                  <a:pt x="310351" y="1335985"/>
                </a:lnTo>
                <a:lnTo>
                  <a:pt x="309789" y="1341665"/>
                </a:lnTo>
                <a:lnTo>
                  <a:pt x="292377" y="1383519"/>
                </a:lnTo>
                <a:lnTo>
                  <a:pt x="261574" y="1408620"/>
                </a:lnTo>
                <a:lnTo>
                  <a:pt x="234221" y="1416767"/>
                </a:lnTo>
                <a:lnTo>
                  <a:pt x="228538" y="14172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371055" y="7166187"/>
            <a:ext cx="1273810" cy="708025"/>
          </a:xfrm>
          <a:custGeom>
            <a:avLst/>
            <a:gdLst/>
            <a:ahLst/>
            <a:cxnLst/>
            <a:rect l="l" t="t" r="r" b="b"/>
            <a:pathLst>
              <a:path w="1273809" h="708025">
                <a:moveTo>
                  <a:pt x="19067" y="707941"/>
                </a:moveTo>
                <a:lnTo>
                  <a:pt x="0" y="689302"/>
                </a:lnTo>
                <a:lnTo>
                  <a:pt x="355" y="687177"/>
                </a:lnTo>
                <a:lnTo>
                  <a:pt x="9710" y="675782"/>
                </a:lnTo>
                <a:lnTo>
                  <a:pt x="1147927" y="9013"/>
                </a:lnTo>
                <a:lnTo>
                  <a:pt x="1186441" y="0"/>
                </a:lnTo>
                <a:lnTo>
                  <a:pt x="1197836" y="730"/>
                </a:lnTo>
                <a:lnTo>
                  <a:pt x="1234886" y="14584"/>
                </a:lnTo>
                <a:lnTo>
                  <a:pt x="1261877" y="43484"/>
                </a:lnTo>
                <a:lnTo>
                  <a:pt x="1273519" y="80426"/>
                </a:lnTo>
                <a:lnTo>
                  <a:pt x="1273798" y="86911"/>
                </a:lnTo>
                <a:lnTo>
                  <a:pt x="1273590" y="93434"/>
                </a:lnTo>
                <a:lnTo>
                  <a:pt x="1262392" y="130514"/>
                </a:lnTo>
                <a:lnTo>
                  <a:pt x="1044356" y="409487"/>
                </a:lnTo>
                <a:lnTo>
                  <a:pt x="1015329" y="440586"/>
                </a:lnTo>
                <a:lnTo>
                  <a:pt x="981362" y="466196"/>
                </a:lnTo>
                <a:lnTo>
                  <a:pt x="943527" y="485643"/>
                </a:lnTo>
                <a:lnTo>
                  <a:pt x="902899" y="498252"/>
                </a:lnTo>
                <a:lnTo>
                  <a:pt x="321941" y="625658"/>
                </a:lnTo>
                <a:lnTo>
                  <a:pt x="23221" y="706722"/>
                </a:lnTo>
                <a:lnTo>
                  <a:pt x="21183" y="707538"/>
                </a:lnTo>
                <a:lnTo>
                  <a:pt x="19067" y="7079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502355" y="6962114"/>
            <a:ext cx="1512570" cy="969644"/>
          </a:xfrm>
          <a:custGeom>
            <a:avLst/>
            <a:gdLst/>
            <a:ahLst/>
            <a:cxnLst/>
            <a:rect l="l" t="t" r="r" b="b"/>
            <a:pathLst>
              <a:path w="1512569" h="969645">
                <a:moveTo>
                  <a:pt x="1512074" y="954608"/>
                </a:moveTo>
                <a:lnTo>
                  <a:pt x="1511528" y="946632"/>
                </a:lnTo>
                <a:lnTo>
                  <a:pt x="1510030" y="943178"/>
                </a:lnTo>
                <a:lnTo>
                  <a:pt x="1507312" y="940257"/>
                </a:lnTo>
                <a:lnTo>
                  <a:pt x="1277632" y="733132"/>
                </a:lnTo>
                <a:lnTo>
                  <a:pt x="855281" y="312953"/>
                </a:lnTo>
                <a:lnTo>
                  <a:pt x="822667" y="285648"/>
                </a:lnTo>
                <a:lnTo>
                  <a:pt x="785837" y="264375"/>
                </a:lnTo>
                <a:lnTo>
                  <a:pt x="745947" y="249656"/>
                </a:lnTo>
                <a:lnTo>
                  <a:pt x="704100" y="242023"/>
                </a:lnTo>
                <a:lnTo>
                  <a:pt x="398043" y="212813"/>
                </a:lnTo>
                <a:lnTo>
                  <a:pt x="398272" y="210045"/>
                </a:lnTo>
                <a:lnTo>
                  <a:pt x="398551" y="200253"/>
                </a:lnTo>
                <a:lnTo>
                  <a:pt x="398360" y="190461"/>
                </a:lnTo>
                <a:lnTo>
                  <a:pt x="397687" y="180721"/>
                </a:lnTo>
                <a:lnTo>
                  <a:pt x="390258" y="142367"/>
                </a:lnTo>
                <a:lnTo>
                  <a:pt x="375488" y="106197"/>
                </a:lnTo>
                <a:lnTo>
                  <a:pt x="353936" y="73609"/>
                </a:lnTo>
                <a:lnTo>
                  <a:pt x="326453" y="45847"/>
                </a:lnTo>
                <a:lnTo>
                  <a:pt x="294068" y="23990"/>
                </a:lnTo>
                <a:lnTo>
                  <a:pt x="258051" y="8864"/>
                </a:lnTo>
                <a:lnTo>
                  <a:pt x="219773" y="1054"/>
                </a:lnTo>
                <a:lnTo>
                  <a:pt x="200240" y="0"/>
                </a:lnTo>
                <a:lnTo>
                  <a:pt x="190461" y="190"/>
                </a:lnTo>
                <a:lnTo>
                  <a:pt x="151790" y="5740"/>
                </a:lnTo>
                <a:lnTo>
                  <a:pt x="114935" y="18719"/>
                </a:lnTo>
                <a:lnTo>
                  <a:pt x="81330" y="38646"/>
                </a:lnTo>
                <a:lnTo>
                  <a:pt x="52260" y="64731"/>
                </a:lnTo>
                <a:lnTo>
                  <a:pt x="28841" y="95999"/>
                </a:lnTo>
                <a:lnTo>
                  <a:pt x="11963" y="131241"/>
                </a:lnTo>
                <a:lnTo>
                  <a:pt x="2286" y="169087"/>
                </a:lnTo>
                <a:lnTo>
                  <a:pt x="0" y="198310"/>
                </a:lnTo>
                <a:lnTo>
                  <a:pt x="190" y="208102"/>
                </a:lnTo>
                <a:lnTo>
                  <a:pt x="5727" y="246773"/>
                </a:lnTo>
                <a:lnTo>
                  <a:pt x="18719" y="283616"/>
                </a:lnTo>
                <a:lnTo>
                  <a:pt x="38633" y="317220"/>
                </a:lnTo>
                <a:lnTo>
                  <a:pt x="64731" y="346290"/>
                </a:lnTo>
                <a:lnTo>
                  <a:pt x="95999" y="369709"/>
                </a:lnTo>
                <a:lnTo>
                  <a:pt x="131229" y="386588"/>
                </a:lnTo>
                <a:lnTo>
                  <a:pt x="169075" y="396265"/>
                </a:lnTo>
                <a:lnTo>
                  <a:pt x="198297" y="398564"/>
                </a:lnTo>
                <a:lnTo>
                  <a:pt x="208089" y="398373"/>
                </a:lnTo>
                <a:lnTo>
                  <a:pt x="246761" y="392823"/>
                </a:lnTo>
                <a:lnTo>
                  <a:pt x="283603" y="379844"/>
                </a:lnTo>
                <a:lnTo>
                  <a:pt x="306285" y="367334"/>
                </a:lnTo>
                <a:lnTo>
                  <a:pt x="306920" y="367830"/>
                </a:lnTo>
                <a:lnTo>
                  <a:pt x="1008087" y="724077"/>
                </a:lnTo>
                <a:lnTo>
                  <a:pt x="1488262" y="967270"/>
                </a:lnTo>
                <a:lnTo>
                  <a:pt x="1495691" y="969111"/>
                </a:lnTo>
                <a:lnTo>
                  <a:pt x="1503375" y="966939"/>
                </a:lnTo>
                <a:lnTo>
                  <a:pt x="1506461" y="964768"/>
                </a:lnTo>
                <a:lnTo>
                  <a:pt x="1511058" y="958240"/>
                </a:lnTo>
                <a:lnTo>
                  <a:pt x="1512074" y="9546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580381" y="8994023"/>
            <a:ext cx="116839" cy="1293495"/>
          </a:xfrm>
          <a:custGeom>
            <a:avLst/>
            <a:gdLst/>
            <a:ahLst/>
            <a:cxnLst/>
            <a:rect l="l" t="t" r="r" b="b"/>
            <a:pathLst>
              <a:path w="116840" h="1293495">
                <a:moveTo>
                  <a:pt x="116262" y="1292977"/>
                </a:moveTo>
                <a:lnTo>
                  <a:pt x="0" y="1292977"/>
                </a:lnTo>
                <a:lnTo>
                  <a:pt x="24238" y="0"/>
                </a:lnTo>
                <a:lnTo>
                  <a:pt x="91926" y="0"/>
                </a:lnTo>
                <a:lnTo>
                  <a:pt x="116262" y="12929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536324" y="8222604"/>
            <a:ext cx="149860" cy="683895"/>
          </a:xfrm>
          <a:custGeom>
            <a:avLst/>
            <a:gdLst/>
            <a:ahLst/>
            <a:cxnLst/>
            <a:rect l="l" t="t" r="r" b="b"/>
            <a:pathLst>
              <a:path w="149859" h="683895">
                <a:moveTo>
                  <a:pt x="113230" y="683464"/>
                </a:moveTo>
                <a:lnTo>
                  <a:pt x="72114" y="664067"/>
                </a:lnTo>
                <a:lnTo>
                  <a:pt x="8307" y="503097"/>
                </a:lnTo>
                <a:lnTo>
                  <a:pt x="0" y="462777"/>
                </a:lnTo>
                <a:lnTo>
                  <a:pt x="132" y="452399"/>
                </a:lnTo>
                <a:lnTo>
                  <a:pt x="1155" y="442148"/>
                </a:lnTo>
                <a:lnTo>
                  <a:pt x="3069" y="432026"/>
                </a:lnTo>
                <a:lnTo>
                  <a:pt x="5875" y="422033"/>
                </a:lnTo>
                <a:lnTo>
                  <a:pt x="95045" y="149658"/>
                </a:lnTo>
                <a:lnTo>
                  <a:pt x="134163" y="4007"/>
                </a:lnTo>
                <a:lnTo>
                  <a:pt x="135312" y="2526"/>
                </a:lnTo>
                <a:lnTo>
                  <a:pt x="138686" y="398"/>
                </a:lnTo>
                <a:lnTo>
                  <a:pt x="140517" y="0"/>
                </a:lnTo>
                <a:lnTo>
                  <a:pt x="144470" y="531"/>
                </a:lnTo>
                <a:lnTo>
                  <a:pt x="146131" y="1400"/>
                </a:lnTo>
                <a:lnTo>
                  <a:pt x="148823" y="4343"/>
                </a:lnTo>
                <a:lnTo>
                  <a:pt x="149540" y="6075"/>
                </a:lnTo>
                <a:lnTo>
                  <a:pt x="149701" y="646524"/>
                </a:lnTo>
                <a:lnTo>
                  <a:pt x="148687" y="651939"/>
                </a:lnTo>
                <a:lnTo>
                  <a:pt x="118631" y="682381"/>
                </a:lnTo>
                <a:lnTo>
                  <a:pt x="113230" y="6834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996298" y="8954527"/>
            <a:ext cx="614045" cy="342265"/>
          </a:xfrm>
          <a:custGeom>
            <a:avLst/>
            <a:gdLst/>
            <a:ahLst/>
            <a:cxnLst/>
            <a:rect l="l" t="t" r="r" b="b"/>
            <a:pathLst>
              <a:path w="614044" h="342265">
                <a:moveTo>
                  <a:pt x="8504" y="341816"/>
                </a:moveTo>
                <a:lnTo>
                  <a:pt x="0" y="332770"/>
                </a:lnTo>
                <a:lnTo>
                  <a:pt x="1228" y="328900"/>
                </a:lnTo>
                <a:lnTo>
                  <a:pt x="2398" y="327397"/>
                </a:lnTo>
                <a:lnTo>
                  <a:pt x="555835" y="3124"/>
                </a:lnTo>
                <a:lnTo>
                  <a:pt x="560975" y="1407"/>
                </a:lnTo>
                <a:lnTo>
                  <a:pt x="571932" y="0"/>
                </a:lnTo>
                <a:lnTo>
                  <a:pt x="577339" y="362"/>
                </a:lnTo>
                <a:lnTo>
                  <a:pt x="608049" y="21121"/>
                </a:lnTo>
                <a:lnTo>
                  <a:pt x="610184" y="24757"/>
                </a:lnTo>
                <a:lnTo>
                  <a:pt x="611735" y="28627"/>
                </a:lnTo>
                <a:lnTo>
                  <a:pt x="613666" y="36836"/>
                </a:lnTo>
                <a:lnTo>
                  <a:pt x="614004" y="40992"/>
                </a:lnTo>
                <a:lnTo>
                  <a:pt x="613426" y="49405"/>
                </a:lnTo>
                <a:lnTo>
                  <a:pt x="503072" y="197840"/>
                </a:lnTo>
                <a:lnTo>
                  <a:pt x="472597" y="225173"/>
                </a:lnTo>
                <a:lnTo>
                  <a:pt x="434708" y="240669"/>
                </a:lnTo>
                <a:lnTo>
                  <a:pt x="154092" y="302142"/>
                </a:lnTo>
                <a:lnTo>
                  <a:pt x="8504" y="3418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7541929" y="8856214"/>
            <a:ext cx="730885" cy="468630"/>
            <a:chOff x="17541929" y="8856214"/>
            <a:chExt cx="730885" cy="468630"/>
          </a:xfrm>
        </p:grpSpPr>
        <p:sp>
          <p:nvSpPr>
            <p:cNvPr id="17" name="object 17"/>
            <p:cNvSpPr/>
            <p:nvPr/>
          </p:nvSpPr>
          <p:spPr>
            <a:xfrm>
              <a:off x="17671442" y="8956876"/>
              <a:ext cx="601345" cy="367665"/>
            </a:xfrm>
            <a:custGeom>
              <a:avLst/>
              <a:gdLst/>
              <a:ahLst/>
              <a:cxnLst/>
              <a:rect l="l" t="t" r="r" b="b"/>
              <a:pathLst>
                <a:path w="601344" h="367665">
                  <a:moveTo>
                    <a:pt x="592482" y="367663"/>
                  </a:moveTo>
                  <a:lnTo>
                    <a:pt x="18319" y="77189"/>
                  </a:lnTo>
                  <a:lnTo>
                    <a:pt x="0" y="44559"/>
                  </a:lnTo>
                  <a:lnTo>
                    <a:pt x="884" y="33448"/>
                  </a:lnTo>
                  <a:lnTo>
                    <a:pt x="2377" y="28190"/>
                  </a:lnTo>
                  <a:lnTo>
                    <a:pt x="4918" y="23230"/>
                  </a:lnTo>
                  <a:lnTo>
                    <a:pt x="6815" y="19468"/>
                  </a:lnTo>
                  <a:lnTo>
                    <a:pt x="42066" y="0"/>
                  </a:lnTo>
                  <a:lnTo>
                    <a:pt x="210280" y="16069"/>
                  </a:lnTo>
                  <a:lnTo>
                    <a:pt x="249760" y="26847"/>
                  </a:lnTo>
                  <a:lnTo>
                    <a:pt x="283237" y="50386"/>
                  </a:lnTo>
                  <a:lnTo>
                    <a:pt x="486707" y="253046"/>
                  </a:lnTo>
                  <a:lnTo>
                    <a:pt x="599439" y="354402"/>
                  </a:lnTo>
                  <a:lnTo>
                    <a:pt x="600335" y="356115"/>
                  </a:lnTo>
                  <a:lnTo>
                    <a:pt x="600837" y="360215"/>
                  </a:lnTo>
                  <a:lnTo>
                    <a:pt x="600382" y="362094"/>
                  </a:lnTo>
                  <a:lnTo>
                    <a:pt x="598059" y="365509"/>
                  </a:lnTo>
                  <a:lnTo>
                    <a:pt x="596479" y="366624"/>
                  </a:lnTo>
                  <a:lnTo>
                    <a:pt x="592482" y="36766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41929" y="8856214"/>
              <a:ext cx="192392" cy="192391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42303" y="8101018"/>
            <a:ext cx="3112097" cy="230028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4632606" cy="244021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24951" y="0"/>
            <a:ext cx="4863047" cy="24402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41F0990-56CB-DD20-FC23-0643D8D6A8E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606" y="660396"/>
            <a:ext cx="8157325" cy="1752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9BA437B-B43D-1F27-32FA-9DCF615CE4F8}"/>
              </a:ext>
            </a:extLst>
          </p:cNvPr>
          <p:cNvSpPr txBox="1"/>
          <p:nvPr/>
        </p:nvSpPr>
        <p:spPr>
          <a:xfrm>
            <a:off x="7391400" y="3318713"/>
            <a:ext cx="388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    </a:t>
            </a:r>
            <a:r>
              <a:rPr lang="en-I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</a:t>
            </a:r>
            <a:r>
              <a:rPr lang="en-IN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SQL</a:t>
            </a:r>
          </a:p>
          <a:p>
            <a:r>
              <a:rPr lang="en-IN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PROJECT ON</a:t>
            </a:r>
            <a:endParaRPr lang="en-IN" sz="4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23C87F-3F39-3E1E-B624-289F383AB35A}"/>
              </a:ext>
            </a:extLst>
          </p:cNvPr>
          <p:cNvSpPr txBox="1"/>
          <p:nvPr/>
        </p:nvSpPr>
        <p:spPr>
          <a:xfrm>
            <a:off x="381000" y="5270746"/>
            <a:ext cx="1828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ENERGY CONSUMPTION ANALYSIS 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0B589-4E71-F8AF-0FA2-2470209F9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298171CD-6765-1ED8-1BEA-A8F4696A94D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03681"/>
            <a:ext cx="5047164" cy="2383317"/>
          </a:xfrm>
          <a:prstGeom prst="rect">
            <a:avLst/>
          </a:prstGeom>
        </p:spPr>
      </p:pic>
      <p:grpSp>
        <p:nvGrpSpPr>
          <p:cNvPr id="4" name="object 4">
            <a:extLst>
              <a:ext uri="{FF2B5EF4-FFF2-40B4-BE49-F238E27FC236}">
                <a16:creationId xmlns:a16="http://schemas.microsoft.com/office/drawing/2014/main" id="{5DEC9D2E-9096-A474-BCBF-ADF991E91949}"/>
              </a:ext>
            </a:extLst>
          </p:cNvPr>
          <p:cNvGrpSpPr/>
          <p:nvPr/>
        </p:nvGrpSpPr>
        <p:grpSpPr>
          <a:xfrm>
            <a:off x="13344855" y="7972755"/>
            <a:ext cx="4943475" cy="2314575"/>
            <a:chOff x="13344855" y="7972755"/>
            <a:chExt cx="4943475" cy="231457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0A1F14D-F3B1-95A2-E9CC-182484EDB95B}"/>
                </a:ext>
              </a:extLst>
            </p:cNvPr>
            <p:cNvSpPr/>
            <p:nvPr/>
          </p:nvSpPr>
          <p:spPr>
            <a:xfrm>
              <a:off x="15581629" y="7991214"/>
              <a:ext cx="2706370" cy="2296160"/>
            </a:xfrm>
            <a:custGeom>
              <a:avLst/>
              <a:gdLst/>
              <a:ahLst/>
              <a:cxnLst/>
              <a:rect l="l" t="t" r="r" b="b"/>
              <a:pathLst>
                <a:path w="2706369" h="2296159">
                  <a:moveTo>
                    <a:pt x="0" y="2295784"/>
                  </a:moveTo>
                  <a:lnTo>
                    <a:pt x="2706370" y="2295784"/>
                  </a:lnTo>
                  <a:lnTo>
                    <a:pt x="2706370" y="606191"/>
                  </a:lnTo>
                  <a:lnTo>
                    <a:pt x="2672149" y="571587"/>
                  </a:lnTo>
                  <a:lnTo>
                    <a:pt x="2635708" y="535958"/>
                  </a:lnTo>
                  <a:lnTo>
                    <a:pt x="2598041" y="500339"/>
                  </a:lnTo>
                  <a:lnTo>
                    <a:pt x="2559256" y="464868"/>
                  </a:lnTo>
                  <a:lnTo>
                    <a:pt x="2519462" y="429685"/>
                  </a:lnTo>
                  <a:lnTo>
                    <a:pt x="2478767" y="394929"/>
                  </a:lnTo>
                  <a:lnTo>
                    <a:pt x="2437280" y="360739"/>
                  </a:lnTo>
                  <a:lnTo>
                    <a:pt x="2395110" y="327254"/>
                  </a:lnTo>
                  <a:lnTo>
                    <a:pt x="2352365" y="294613"/>
                  </a:lnTo>
                  <a:lnTo>
                    <a:pt x="2309153" y="262955"/>
                  </a:lnTo>
                  <a:lnTo>
                    <a:pt x="2265584" y="232419"/>
                  </a:lnTo>
                  <a:lnTo>
                    <a:pt x="2221765" y="203145"/>
                  </a:lnTo>
                  <a:lnTo>
                    <a:pt x="2177806" y="175272"/>
                  </a:lnTo>
                  <a:lnTo>
                    <a:pt x="2133815" y="148938"/>
                  </a:lnTo>
                  <a:lnTo>
                    <a:pt x="2089901" y="124283"/>
                  </a:lnTo>
                  <a:lnTo>
                    <a:pt x="2046172" y="101446"/>
                  </a:lnTo>
                  <a:lnTo>
                    <a:pt x="2002736" y="80566"/>
                  </a:lnTo>
                  <a:lnTo>
                    <a:pt x="1959703" y="61781"/>
                  </a:lnTo>
                  <a:lnTo>
                    <a:pt x="1917180" y="45232"/>
                  </a:lnTo>
                  <a:lnTo>
                    <a:pt x="1875277" y="31058"/>
                  </a:lnTo>
                  <a:lnTo>
                    <a:pt x="1834102" y="19396"/>
                  </a:lnTo>
                  <a:lnTo>
                    <a:pt x="1793764" y="10387"/>
                  </a:lnTo>
                  <a:lnTo>
                    <a:pt x="1754222" y="4157"/>
                  </a:lnTo>
                  <a:lnTo>
                    <a:pt x="1716032" y="883"/>
                  </a:lnTo>
                  <a:lnTo>
                    <a:pt x="1675796" y="0"/>
                  </a:lnTo>
                  <a:lnTo>
                    <a:pt x="1636015" y="1105"/>
                  </a:lnTo>
                  <a:lnTo>
                    <a:pt x="1596689" y="4157"/>
                  </a:lnTo>
                  <a:lnTo>
                    <a:pt x="1557816" y="9114"/>
                  </a:lnTo>
                  <a:lnTo>
                    <a:pt x="1519397" y="15933"/>
                  </a:lnTo>
                  <a:lnTo>
                    <a:pt x="1481430" y="24571"/>
                  </a:lnTo>
                  <a:lnTo>
                    <a:pt x="1443916" y="34986"/>
                  </a:lnTo>
                  <a:lnTo>
                    <a:pt x="1406853" y="47136"/>
                  </a:lnTo>
                  <a:lnTo>
                    <a:pt x="1370241" y="60977"/>
                  </a:lnTo>
                  <a:lnTo>
                    <a:pt x="1334079" y="76469"/>
                  </a:lnTo>
                  <a:lnTo>
                    <a:pt x="1298367" y="93568"/>
                  </a:lnTo>
                  <a:lnTo>
                    <a:pt x="1263104" y="112231"/>
                  </a:lnTo>
                  <a:lnTo>
                    <a:pt x="1228289" y="132417"/>
                  </a:lnTo>
                  <a:lnTo>
                    <a:pt x="1193922" y="154082"/>
                  </a:lnTo>
                  <a:lnTo>
                    <a:pt x="1160003" y="177185"/>
                  </a:lnTo>
                  <a:lnTo>
                    <a:pt x="1126530" y="201683"/>
                  </a:lnTo>
                  <a:lnTo>
                    <a:pt x="1093503" y="227533"/>
                  </a:lnTo>
                  <a:lnTo>
                    <a:pt x="1060921" y="254693"/>
                  </a:lnTo>
                  <a:lnTo>
                    <a:pt x="1028785" y="283121"/>
                  </a:lnTo>
                  <a:lnTo>
                    <a:pt x="997092" y="312774"/>
                  </a:lnTo>
                  <a:lnTo>
                    <a:pt x="965843" y="343609"/>
                  </a:lnTo>
                  <a:lnTo>
                    <a:pt x="935038" y="375585"/>
                  </a:lnTo>
                  <a:lnTo>
                    <a:pt x="904674" y="408658"/>
                  </a:lnTo>
                  <a:lnTo>
                    <a:pt x="874753" y="442786"/>
                  </a:lnTo>
                  <a:lnTo>
                    <a:pt x="845272" y="477928"/>
                  </a:lnTo>
                  <a:lnTo>
                    <a:pt x="816233" y="514039"/>
                  </a:lnTo>
                  <a:lnTo>
                    <a:pt x="787633" y="551079"/>
                  </a:lnTo>
                  <a:lnTo>
                    <a:pt x="759472" y="589004"/>
                  </a:lnTo>
                  <a:lnTo>
                    <a:pt x="731751" y="627772"/>
                  </a:lnTo>
                  <a:lnTo>
                    <a:pt x="704467" y="667340"/>
                  </a:lnTo>
                  <a:lnTo>
                    <a:pt x="677621" y="707666"/>
                  </a:lnTo>
                  <a:lnTo>
                    <a:pt x="651212" y="748708"/>
                  </a:lnTo>
                  <a:lnTo>
                    <a:pt x="625240" y="790423"/>
                  </a:lnTo>
                  <a:lnTo>
                    <a:pt x="599703" y="832769"/>
                  </a:lnTo>
                  <a:lnTo>
                    <a:pt x="574601" y="875703"/>
                  </a:lnTo>
                  <a:lnTo>
                    <a:pt x="549934" y="919182"/>
                  </a:lnTo>
                  <a:lnTo>
                    <a:pt x="525701" y="963165"/>
                  </a:lnTo>
                  <a:lnTo>
                    <a:pt x="501901" y="1007609"/>
                  </a:lnTo>
                  <a:lnTo>
                    <a:pt x="478534" y="1052471"/>
                  </a:lnTo>
                  <a:lnTo>
                    <a:pt x="455599" y="1097709"/>
                  </a:lnTo>
                  <a:lnTo>
                    <a:pt x="433096" y="1143281"/>
                  </a:lnTo>
                  <a:lnTo>
                    <a:pt x="411023" y="1189143"/>
                  </a:lnTo>
                  <a:lnTo>
                    <a:pt x="389381" y="1235254"/>
                  </a:lnTo>
                  <a:lnTo>
                    <a:pt x="368169" y="1281571"/>
                  </a:lnTo>
                  <a:lnTo>
                    <a:pt x="347385" y="1328052"/>
                  </a:lnTo>
                  <a:lnTo>
                    <a:pt x="327030" y="1374654"/>
                  </a:lnTo>
                  <a:lnTo>
                    <a:pt x="307103" y="1421334"/>
                  </a:lnTo>
                  <a:lnTo>
                    <a:pt x="287604" y="1468051"/>
                  </a:lnTo>
                  <a:lnTo>
                    <a:pt x="268531" y="1514762"/>
                  </a:lnTo>
                  <a:lnTo>
                    <a:pt x="249884" y="1561424"/>
                  </a:lnTo>
                  <a:lnTo>
                    <a:pt x="231662" y="1607994"/>
                  </a:lnTo>
                  <a:lnTo>
                    <a:pt x="213866" y="1654432"/>
                  </a:lnTo>
                  <a:lnTo>
                    <a:pt x="196494" y="1700693"/>
                  </a:lnTo>
                  <a:lnTo>
                    <a:pt x="179545" y="1746735"/>
                  </a:lnTo>
                  <a:lnTo>
                    <a:pt x="163019" y="1792517"/>
                  </a:lnTo>
                  <a:lnTo>
                    <a:pt x="146916" y="1837995"/>
                  </a:lnTo>
                  <a:lnTo>
                    <a:pt x="131235" y="1883128"/>
                  </a:lnTo>
                  <a:lnTo>
                    <a:pt x="115975" y="1927872"/>
                  </a:lnTo>
                  <a:lnTo>
                    <a:pt x="101136" y="1972185"/>
                  </a:lnTo>
                  <a:lnTo>
                    <a:pt x="86716" y="2016025"/>
                  </a:lnTo>
                  <a:lnTo>
                    <a:pt x="71417" y="2063081"/>
                  </a:lnTo>
                  <a:lnTo>
                    <a:pt x="56384" y="2110209"/>
                  </a:lnTo>
                  <a:lnTo>
                    <a:pt x="41619" y="2157409"/>
                  </a:lnTo>
                  <a:lnTo>
                    <a:pt x="27120" y="2204681"/>
                  </a:lnTo>
                  <a:lnTo>
                    <a:pt x="12888" y="2252026"/>
                  </a:lnTo>
                  <a:lnTo>
                    <a:pt x="0" y="2295784"/>
                  </a:lnTo>
                  <a:close/>
                </a:path>
              </a:pathLst>
            </a:custGeom>
            <a:solidFill>
              <a:srgbClr val="4F81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25C842D3-3458-0A3C-489C-AD83FE2A06B3}"/>
                </a:ext>
              </a:extLst>
            </p:cNvPr>
            <p:cNvSpPr/>
            <p:nvPr/>
          </p:nvSpPr>
          <p:spPr>
            <a:xfrm>
              <a:off x="13400359" y="8314525"/>
              <a:ext cx="2992120" cy="1972945"/>
            </a:xfrm>
            <a:custGeom>
              <a:avLst/>
              <a:gdLst/>
              <a:ahLst/>
              <a:cxnLst/>
              <a:rect l="l" t="t" r="r" b="b"/>
              <a:pathLst>
                <a:path w="2992119" h="1972945">
                  <a:moveTo>
                    <a:pt x="0" y="1972474"/>
                  </a:moveTo>
                  <a:lnTo>
                    <a:pt x="2991844" y="1972474"/>
                  </a:lnTo>
                  <a:lnTo>
                    <a:pt x="2969554" y="1911203"/>
                  </a:lnTo>
                  <a:lnTo>
                    <a:pt x="2951988" y="1864114"/>
                  </a:lnTo>
                  <a:lnTo>
                    <a:pt x="2934110" y="1817143"/>
                  </a:lnTo>
                  <a:lnTo>
                    <a:pt x="2915921" y="1770289"/>
                  </a:lnTo>
                  <a:lnTo>
                    <a:pt x="2897421" y="1723552"/>
                  </a:lnTo>
                  <a:lnTo>
                    <a:pt x="2878608" y="1676933"/>
                  </a:lnTo>
                  <a:lnTo>
                    <a:pt x="2859485" y="1630432"/>
                  </a:lnTo>
                  <a:lnTo>
                    <a:pt x="2840050" y="1584047"/>
                  </a:lnTo>
                  <a:lnTo>
                    <a:pt x="2820303" y="1537780"/>
                  </a:lnTo>
                  <a:lnTo>
                    <a:pt x="2800245" y="1491631"/>
                  </a:lnTo>
                  <a:lnTo>
                    <a:pt x="2779875" y="1445599"/>
                  </a:lnTo>
                  <a:lnTo>
                    <a:pt x="2759194" y="1399684"/>
                  </a:lnTo>
                  <a:lnTo>
                    <a:pt x="2738201" y="1353887"/>
                  </a:lnTo>
                  <a:lnTo>
                    <a:pt x="2716563" y="1307899"/>
                  </a:lnTo>
                  <a:lnTo>
                    <a:pt x="2694382" y="1261760"/>
                  </a:lnTo>
                  <a:lnTo>
                    <a:pt x="2671661" y="1215530"/>
                  </a:lnTo>
                  <a:lnTo>
                    <a:pt x="2648405" y="1169271"/>
                  </a:lnTo>
                  <a:lnTo>
                    <a:pt x="2624617" y="1123045"/>
                  </a:lnTo>
                  <a:lnTo>
                    <a:pt x="2600301" y="1076914"/>
                  </a:lnTo>
                  <a:lnTo>
                    <a:pt x="2575461" y="1030939"/>
                  </a:lnTo>
                  <a:lnTo>
                    <a:pt x="2550099" y="985183"/>
                  </a:lnTo>
                  <a:lnTo>
                    <a:pt x="2524221" y="939707"/>
                  </a:lnTo>
                  <a:lnTo>
                    <a:pt x="2497829" y="894573"/>
                  </a:lnTo>
                  <a:lnTo>
                    <a:pt x="2470928" y="849843"/>
                  </a:lnTo>
                  <a:lnTo>
                    <a:pt x="2443520" y="805578"/>
                  </a:lnTo>
                  <a:lnTo>
                    <a:pt x="2415610" y="761841"/>
                  </a:lnTo>
                  <a:lnTo>
                    <a:pt x="2387201" y="718693"/>
                  </a:lnTo>
                  <a:lnTo>
                    <a:pt x="2358298" y="676196"/>
                  </a:lnTo>
                  <a:lnTo>
                    <a:pt x="2328902" y="634411"/>
                  </a:lnTo>
                  <a:lnTo>
                    <a:pt x="2299020" y="593402"/>
                  </a:lnTo>
                  <a:lnTo>
                    <a:pt x="2268653" y="553228"/>
                  </a:lnTo>
                  <a:lnTo>
                    <a:pt x="2237805" y="513953"/>
                  </a:lnTo>
                  <a:lnTo>
                    <a:pt x="2206481" y="475638"/>
                  </a:lnTo>
                  <a:lnTo>
                    <a:pt x="2174684" y="438345"/>
                  </a:lnTo>
                  <a:lnTo>
                    <a:pt x="2142996" y="402249"/>
                  </a:lnTo>
                  <a:lnTo>
                    <a:pt x="2110373" y="367156"/>
                  </a:lnTo>
                  <a:lnTo>
                    <a:pt x="2076815" y="333066"/>
                  </a:lnTo>
                  <a:lnTo>
                    <a:pt x="2042323" y="299979"/>
                  </a:lnTo>
                  <a:lnTo>
                    <a:pt x="2006897" y="267894"/>
                  </a:lnTo>
                  <a:lnTo>
                    <a:pt x="1970535" y="236811"/>
                  </a:lnTo>
                  <a:lnTo>
                    <a:pt x="1933239" y="206731"/>
                  </a:lnTo>
                  <a:lnTo>
                    <a:pt x="1895009" y="177654"/>
                  </a:lnTo>
                  <a:lnTo>
                    <a:pt x="1851199" y="147591"/>
                  </a:lnTo>
                  <a:lnTo>
                    <a:pt x="1806735" y="119985"/>
                  </a:lnTo>
                  <a:lnTo>
                    <a:pt x="1761630" y="94944"/>
                  </a:lnTo>
                  <a:lnTo>
                    <a:pt x="1715899" y="72578"/>
                  </a:lnTo>
                  <a:lnTo>
                    <a:pt x="1669553" y="52996"/>
                  </a:lnTo>
                  <a:lnTo>
                    <a:pt x="1622607" y="36306"/>
                  </a:lnTo>
                  <a:lnTo>
                    <a:pt x="1575073" y="22619"/>
                  </a:lnTo>
                  <a:lnTo>
                    <a:pt x="1526964" y="12042"/>
                  </a:lnTo>
                  <a:lnTo>
                    <a:pt x="1478295" y="4685"/>
                  </a:lnTo>
                  <a:lnTo>
                    <a:pt x="1429077" y="658"/>
                  </a:lnTo>
                  <a:lnTo>
                    <a:pt x="1388866" y="0"/>
                  </a:lnTo>
                  <a:lnTo>
                    <a:pt x="1349210" y="1767"/>
                  </a:lnTo>
                  <a:lnTo>
                    <a:pt x="1310111" y="5896"/>
                  </a:lnTo>
                  <a:lnTo>
                    <a:pt x="1271566" y="12323"/>
                  </a:lnTo>
                  <a:lnTo>
                    <a:pt x="1233575" y="20985"/>
                  </a:lnTo>
                  <a:lnTo>
                    <a:pt x="1196137" y="31817"/>
                  </a:lnTo>
                  <a:lnTo>
                    <a:pt x="1159251" y="44757"/>
                  </a:lnTo>
                  <a:lnTo>
                    <a:pt x="1122917" y="59740"/>
                  </a:lnTo>
                  <a:lnTo>
                    <a:pt x="1087133" y="76703"/>
                  </a:lnTo>
                  <a:lnTo>
                    <a:pt x="1051899" y="95582"/>
                  </a:lnTo>
                  <a:lnTo>
                    <a:pt x="1017214" y="116313"/>
                  </a:lnTo>
                  <a:lnTo>
                    <a:pt x="983077" y="138833"/>
                  </a:lnTo>
                  <a:lnTo>
                    <a:pt x="949488" y="163078"/>
                  </a:lnTo>
                  <a:lnTo>
                    <a:pt x="916445" y="188984"/>
                  </a:lnTo>
                  <a:lnTo>
                    <a:pt x="883947" y="216488"/>
                  </a:lnTo>
                  <a:lnTo>
                    <a:pt x="851994" y="245525"/>
                  </a:lnTo>
                  <a:lnTo>
                    <a:pt x="820586" y="276033"/>
                  </a:lnTo>
                  <a:lnTo>
                    <a:pt x="789720" y="307948"/>
                  </a:lnTo>
                  <a:lnTo>
                    <a:pt x="759397" y="341205"/>
                  </a:lnTo>
                  <a:lnTo>
                    <a:pt x="729616" y="375742"/>
                  </a:lnTo>
                  <a:lnTo>
                    <a:pt x="700375" y="411493"/>
                  </a:lnTo>
                  <a:lnTo>
                    <a:pt x="671674" y="448397"/>
                  </a:lnTo>
                  <a:lnTo>
                    <a:pt x="643513" y="486389"/>
                  </a:lnTo>
                  <a:lnTo>
                    <a:pt x="615889" y="525405"/>
                  </a:lnTo>
                  <a:lnTo>
                    <a:pt x="588803" y="565382"/>
                  </a:lnTo>
                  <a:lnTo>
                    <a:pt x="562254" y="606256"/>
                  </a:lnTo>
                  <a:lnTo>
                    <a:pt x="536240" y="647963"/>
                  </a:lnTo>
                  <a:lnTo>
                    <a:pt x="510762" y="690440"/>
                  </a:lnTo>
                  <a:lnTo>
                    <a:pt x="485817" y="733623"/>
                  </a:lnTo>
                  <a:lnTo>
                    <a:pt x="461406" y="777448"/>
                  </a:lnTo>
                  <a:lnTo>
                    <a:pt x="437528" y="821852"/>
                  </a:lnTo>
                  <a:lnTo>
                    <a:pt x="414181" y="866771"/>
                  </a:lnTo>
                  <a:lnTo>
                    <a:pt x="391365" y="912140"/>
                  </a:lnTo>
                  <a:lnTo>
                    <a:pt x="369079" y="957898"/>
                  </a:lnTo>
                  <a:lnTo>
                    <a:pt x="347323" y="1003979"/>
                  </a:lnTo>
                  <a:lnTo>
                    <a:pt x="326095" y="1050320"/>
                  </a:lnTo>
                  <a:lnTo>
                    <a:pt x="305394" y="1096858"/>
                  </a:lnTo>
                  <a:lnTo>
                    <a:pt x="285220" y="1143529"/>
                  </a:lnTo>
                  <a:lnTo>
                    <a:pt x="265573" y="1190268"/>
                  </a:lnTo>
                  <a:lnTo>
                    <a:pt x="246450" y="1237013"/>
                  </a:lnTo>
                  <a:lnTo>
                    <a:pt x="227852" y="1283700"/>
                  </a:lnTo>
                  <a:lnTo>
                    <a:pt x="209777" y="1330265"/>
                  </a:lnTo>
                  <a:lnTo>
                    <a:pt x="192225" y="1376644"/>
                  </a:lnTo>
                  <a:lnTo>
                    <a:pt x="175194" y="1422774"/>
                  </a:lnTo>
                  <a:lnTo>
                    <a:pt x="158685" y="1468590"/>
                  </a:lnTo>
                  <a:lnTo>
                    <a:pt x="142696" y="1514030"/>
                  </a:lnTo>
                  <a:lnTo>
                    <a:pt x="127227" y="1559030"/>
                  </a:lnTo>
                  <a:lnTo>
                    <a:pt x="112276" y="1603525"/>
                  </a:lnTo>
                  <a:lnTo>
                    <a:pt x="97842" y="1647453"/>
                  </a:lnTo>
                  <a:lnTo>
                    <a:pt x="80166" y="1702465"/>
                  </a:lnTo>
                  <a:lnTo>
                    <a:pt x="63320" y="1756291"/>
                  </a:lnTo>
                  <a:lnTo>
                    <a:pt x="47304" y="1808805"/>
                  </a:lnTo>
                  <a:lnTo>
                    <a:pt x="32115" y="1859883"/>
                  </a:lnTo>
                  <a:lnTo>
                    <a:pt x="17751" y="1909402"/>
                  </a:lnTo>
                  <a:lnTo>
                    <a:pt x="0" y="1972474"/>
                  </a:lnTo>
                  <a:close/>
                </a:path>
              </a:pathLst>
            </a:custGeom>
            <a:solidFill>
              <a:srgbClr val="6799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AB9D1400-14A1-37CA-097B-9ACEEE9E720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84427" y="7972755"/>
              <a:ext cx="203572" cy="228752"/>
            </a:xfrm>
            <a:prstGeom prst="rect">
              <a:avLst/>
            </a:prstGeom>
          </p:spPr>
        </p:pic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9CEED28-F751-1A5D-BCA9-A040287F19DE}"/>
                </a:ext>
              </a:extLst>
            </p:cNvPr>
            <p:cNvSpPr/>
            <p:nvPr/>
          </p:nvSpPr>
          <p:spPr>
            <a:xfrm>
              <a:off x="13344855" y="8629405"/>
              <a:ext cx="1006475" cy="360045"/>
            </a:xfrm>
            <a:custGeom>
              <a:avLst/>
              <a:gdLst/>
              <a:ahLst/>
              <a:cxnLst/>
              <a:rect l="l" t="t" r="r" b="b"/>
              <a:pathLst>
                <a:path w="1006475" h="360045">
                  <a:moveTo>
                    <a:pt x="50485" y="359507"/>
                  </a:moveTo>
                  <a:lnTo>
                    <a:pt x="951161" y="358919"/>
                  </a:lnTo>
                  <a:lnTo>
                    <a:pt x="955671" y="358923"/>
                  </a:lnTo>
                  <a:lnTo>
                    <a:pt x="960113" y="358378"/>
                  </a:lnTo>
                  <a:lnTo>
                    <a:pt x="994255" y="338304"/>
                  </a:lnTo>
                  <a:lnTo>
                    <a:pt x="1006144" y="304962"/>
                  </a:lnTo>
                  <a:lnTo>
                    <a:pt x="1006026" y="300488"/>
                  </a:lnTo>
                  <a:lnTo>
                    <a:pt x="991214" y="262491"/>
                  </a:lnTo>
                  <a:lnTo>
                    <a:pt x="959226" y="225641"/>
                  </a:lnTo>
                  <a:lnTo>
                    <a:pt x="918772" y="198352"/>
                  </a:lnTo>
                  <a:lnTo>
                    <a:pt x="872624" y="182491"/>
                  </a:lnTo>
                  <a:lnTo>
                    <a:pt x="836195" y="178776"/>
                  </a:lnTo>
                  <a:lnTo>
                    <a:pt x="823941" y="179144"/>
                  </a:lnTo>
                  <a:lnTo>
                    <a:pt x="816764" y="179723"/>
                  </a:lnTo>
                  <a:lnTo>
                    <a:pt x="815687" y="169155"/>
                  </a:lnTo>
                  <a:lnTo>
                    <a:pt x="804017" y="128546"/>
                  </a:lnTo>
                  <a:lnTo>
                    <a:pt x="781425" y="92842"/>
                  </a:lnTo>
                  <a:lnTo>
                    <a:pt x="749724" y="64909"/>
                  </a:lnTo>
                  <a:lnTo>
                    <a:pt x="711461" y="46990"/>
                  </a:lnTo>
                  <a:lnTo>
                    <a:pt x="669708" y="40523"/>
                  </a:lnTo>
                  <a:lnTo>
                    <a:pt x="659141" y="40773"/>
                  </a:lnTo>
                  <a:lnTo>
                    <a:pt x="617744" y="49232"/>
                  </a:lnTo>
                  <a:lnTo>
                    <a:pt x="580382" y="68965"/>
                  </a:lnTo>
                  <a:lnTo>
                    <a:pt x="564177" y="82601"/>
                  </a:lnTo>
                  <a:lnTo>
                    <a:pt x="562293" y="76126"/>
                  </a:lnTo>
                  <a:lnTo>
                    <a:pt x="542360" y="41198"/>
                  </a:lnTo>
                  <a:lnTo>
                    <a:pt x="511585" y="15310"/>
                  </a:lnTo>
                  <a:lnTo>
                    <a:pt x="473759" y="1651"/>
                  </a:lnTo>
                  <a:lnTo>
                    <a:pt x="453641" y="0"/>
                  </a:lnTo>
                  <a:lnTo>
                    <a:pt x="446928" y="239"/>
                  </a:lnTo>
                  <a:lnTo>
                    <a:pt x="407879" y="9852"/>
                  </a:lnTo>
                  <a:lnTo>
                    <a:pt x="374557" y="32367"/>
                  </a:lnTo>
                  <a:lnTo>
                    <a:pt x="351068" y="65011"/>
                  </a:lnTo>
                  <a:lnTo>
                    <a:pt x="340307" y="103760"/>
                  </a:lnTo>
                  <a:lnTo>
                    <a:pt x="340066" y="110499"/>
                  </a:lnTo>
                  <a:lnTo>
                    <a:pt x="334210" y="106450"/>
                  </a:lnTo>
                  <a:lnTo>
                    <a:pt x="294667" y="91477"/>
                  </a:lnTo>
                  <a:lnTo>
                    <a:pt x="280487" y="90275"/>
                  </a:lnTo>
                  <a:lnTo>
                    <a:pt x="273403" y="90411"/>
                  </a:lnTo>
                  <a:lnTo>
                    <a:pt x="232532" y="101381"/>
                  </a:lnTo>
                  <a:lnTo>
                    <a:pt x="199577" y="127925"/>
                  </a:lnTo>
                  <a:lnTo>
                    <a:pt x="180167" y="165528"/>
                  </a:lnTo>
                  <a:lnTo>
                    <a:pt x="176498" y="193614"/>
                  </a:lnTo>
                  <a:lnTo>
                    <a:pt x="163551" y="190875"/>
                  </a:lnTo>
                  <a:lnTo>
                    <a:pt x="150515" y="189287"/>
                  </a:lnTo>
                  <a:lnTo>
                    <a:pt x="137389" y="188849"/>
                  </a:lnTo>
                  <a:lnTo>
                    <a:pt x="124175" y="189562"/>
                  </a:lnTo>
                  <a:lnTo>
                    <a:pt x="86419" y="199263"/>
                  </a:lnTo>
                  <a:lnTo>
                    <a:pt x="53156" y="219327"/>
                  </a:lnTo>
                  <a:lnTo>
                    <a:pt x="25624" y="247661"/>
                  </a:lnTo>
                  <a:lnTo>
                    <a:pt x="5058" y="282170"/>
                  </a:lnTo>
                  <a:lnTo>
                    <a:pt x="0" y="304252"/>
                  </a:lnTo>
                  <a:lnTo>
                    <a:pt x="683" y="313391"/>
                  </a:lnTo>
                  <a:lnTo>
                    <a:pt x="21105" y="348031"/>
                  </a:lnTo>
                  <a:lnTo>
                    <a:pt x="45973" y="358951"/>
                  </a:lnTo>
                  <a:lnTo>
                    <a:pt x="50485" y="35950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02D71F72-C9EE-6311-38D1-B9A415B11039}"/>
              </a:ext>
            </a:extLst>
          </p:cNvPr>
          <p:cNvSpPr/>
          <p:nvPr/>
        </p:nvSpPr>
        <p:spPr>
          <a:xfrm>
            <a:off x="14821154" y="7360543"/>
            <a:ext cx="591185" cy="210185"/>
          </a:xfrm>
          <a:custGeom>
            <a:avLst/>
            <a:gdLst/>
            <a:ahLst/>
            <a:cxnLst/>
            <a:rect l="l" t="t" r="r" b="b"/>
            <a:pathLst>
              <a:path w="591184" h="210184">
                <a:moveTo>
                  <a:pt x="29025" y="209551"/>
                </a:moveTo>
                <a:lnTo>
                  <a:pt x="558603" y="209611"/>
                </a:lnTo>
                <a:lnTo>
                  <a:pt x="561257" y="209605"/>
                </a:lnTo>
                <a:lnTo>
                  <a:pt x="563870" y="209277"/>
                </a:lnTo>
                <a:lnTo>
                  <a:pt x="590929" y="177798"/>
                </a:lnTo>
                <a:lnTo>
                  <a:pt x="590861" y="175165"/>
                </a:lnTo>
                <a:lnTo>
                  <a:pt x="571524" y="139658"/>
                </a:lnTo>
                <a:lnTo>
                  <a:pt x="533083" y="112622"/>
                </a:lnTo>
                <a:lnTo>
                  <a:pt x="494014" y="104384"/>
                </a:lnTo>
                <a:lnTo>
                  <a:pt x="479655" y="104617"/>
                </a:lnTo>
                <a:lnTo>
                  <a:pt x="479095" y="96280"/>
                </a:lnTo>
                <a:lnTo>
                  <a:pt x="457793" y="51757"/>
                </a:lnTo>
                <a:lnTo>
                  <a:pt x="415876" y="25699"/>
                </a:lnTo>
                <a:lnTo>
                  <a:pt x="391158" y="22468"/>
                </a:lnTo>
                <a:lnTo>
                  <a:pt x="382900" y="22957"/>
                </a:lnTo>
                <a:lnTo>
                  <a:pt x="343951" y="36877"/>
                </a:lnTo>
                <a:lnTo>
                  <a:pt x="331252" y="47548"/>
                </a:lnTo>
                <a:lnTo>
                  <a:pt x="328881" y="40038"/>
                </a:lnTo>
                <a:lnTo>
                  <a:pt x="296778" y="6881"/>
                </a:lnTo>
                <a:lnTo>
                  <a:pt x="266521" y="0"/>
                </a:lnTo>
                <a:lnTo>
                  <a:pt x="250891" y="1939"/>
                </a:lnTo>
                <a:lnTo>
                  <a:pt x="212464" y="27501"/>
                </a:lnTo>
                <a:lnTo>
                  <a:pt x="199749" y="63870"/>
                </a:lnTo>
                <a:lnTo>
                  <a:pt x="195250" y="60512"/>
                </a:lnTo>
                <a:lnTo>
                  <a:pt x="190376" y="57835"/>
                </a:lnTo>
                <a:lnTo>
                  <a:pt x="179880" y="53846"/>
                </a:lnTo>
                <a:lnTo>
                  <a:pt x="174459" y="52610"/>
                </a:lnTo>
                <a:lnTo>
                  <a:pt x="163270" y="51655"/>
                </a:lnTo>
                <a:lnTo>
                  <a:pt x="157718" y="51954"/>
                </a:lnTo>
                <a:lnTo>
                  <a:pt x="118650" y="71840"/>
                </a:lnTo>
                <a:lnTo>
                  <a:pt x="103485" y="107222"/>
                </a:lnTo>
                <a:lnTo>
                  <a:pt x="103553" y="112836"/>
                </a:lnTo>
                <a:lnTo>
                  <a:pt x="95936" y="111196"/>
                </a:lnTo>
                <a:lnTo>
                  <a:pt x="88266" y="110245"/>
                </a:lnTo>
                <a:lnTo>
                  <a:pt x="80540" y="109981"/>
                </a:lnTo>
                <a:lnTo>
                  <a:pt x="72761" y="110405"/>
                </a:lnTo>
                <a:lnTo>
                  <a:pt x="36723" y="123489"/>
                </a:lnTo>
                <a:lnTo>
                  <a:pt x="9573" y="150759"/>
                </a:lnTo>
                <a:lnTo>
                  <a:pt x="0" y="177362"/>
                </a:lnTo>
                <a:lnTo>
                  <a:pt x="436" y="182628"/>
                </a:lnTo>
                <a:lnTo>
                  <a:pt x="26430" y="209172"/>
                </a:lnTo>
                <a:lnTo>
                  <a:pt x="29025" y="2095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CF33FFB-4BF5-1F2A-9B8A-794478F5D60D}"/>
              </a:ext>
            </a:extLst>
          </p:cNvPr>
          <p:cNvSpPr/>
          <p:nvPr/>
        </p:nvSpPr>
        <p:spPr>
          <a:xfrm>
            <a:off x="17551075" y="6711301"/>
            <a:ext cx="591820" cy="212090"/>
          </a:xfrm>
          <a:custGeom>
            <a:avLst/>
            <a:gdLst/>
            <a:ahLst/>
            <a:cxnLst/>
            <a:rect l="l" t="t" r="r" b="b"/>
            <a:pathLst>
              <a:path w="591819" h="212090">
                <a:moveTo>
                  <a:pt x="29700" y="211651"/>
                </a:moveTo>
                <a:lnTo>
                  <a:pt x="559449" y="211642"/>
                </a:lnTo>
                <a:lnTo>
                  <a:pt x="590622" y="187747"/>
                </a:lnTo>
                <a:lnTo>
                  <a:pt x="591725" y="179919"/>
                </a:lnTo>
                <a:lnTo>
                  <a:pt x="591665" y="177293"/>
                </a:lnTo>
                <a:lnTo>
                  <a:pt x="572369" y="141281"/>
                </a:lnTo>
                <a:lnTo>
                  <a:pt x="533944" y="114269"/>
                </a:lnTo>
                <a:lnTo>
                  <a:pt x="494863" y="106049"/>
                </a:lnTo>
                <a:lnTo>
                  <a:pt x="480502" y="106301"/>
                </a:lnTo>
                <a:lnTo>
                  <a:pt x="479961" y="97947"/>
                </a:lnTo>
                <a:lnTo>
                  <a:pt x="458700" y="53309"/>
                </a:lnTo>
                <a:lnTo>
                  <a:pt x="416729" y="27173"/>
                </a:lnTo>
                <a:lnTo>
                  <a:pt x="391966" y="23936"/>
                </a:lnTo>
                <a:lnTo>
                  <a:pt x="383693" y="24429"/>
                </a:lnTo>
                <a:lnTo>
                  <a:pt x="344688" y="38407"/>
                </a:lnTo>
                <a:lnTo>
                  <a:pt x="331982" y="49116"/>
                </a:lnTo>
                <a:lnTo>
                  <a:pt x="329765" y="41418"/>
                </a:lnTo>
                <a:lnTo>
                  <a:pt x="297702" y="7179"/>
                </a:lnTo>
                <a:lnTo>
                  <a:pt x="266982" y="0"/>
                </a:lnTo>
                <a:lnTo>
                  <a:pt x="251083" y="1982"/>
                </a:lnTo>
                <a:lnTo>
                  <a:pt x="212268" y="28320"/>
                </a:lnTo>
                <a:lnTo>
                  <a:pt x="200132" y="65554"/>
                </a:lnTo>
                <a:lnTo>
                  <a:pt x="195631" y="62205"/>
                </a:lnTo>
                <a:lnTo>
                  <a:pt x="190758" y="59536"/>
                </a:lnTo>
                <a:lnTo>
                  <a:pt x="180266" y="55557"/>
                </a:lnTo>
                <a:lnTo>
                  <a:pt x="174848" y="54324"/>
                </a:lnTo>
                <a:lnTo>
                  <a:pt x="163669" y="53370"/>
                </a:lnTo>
                <a:lnTo>
                  <a:pt x="158120" y="53667"/>
                </a:lnTo>
                <a:lnTo>
                  <a:pt x="119048" y="73485"/>
                </a:lnTo>
                <a:lnTo>
                  <a:pt x="103777" y="108794"/>
                </a:lnTo>
                <a:lnTo>
                  <a:pt x="103820" y="114404"/>
                </a:lnTo>
                <a:lnTo>
                  <a:pt x="96201" y="112798"/>
                </a:lnTo>
                <a:lnTo>
                  <a:pt x="88529" y="111858"/>
                </a:lnTo>
                <a:lnTo>
                  <a:pt x="80805" y="111583"/>
                </a:lnTo>
                <a:lnTo>
                  <a:pt x="73028" y="111973"/>
                </a:lnTo>
                <a:lnTo>
                  <a:pt x="36989" y="125057"/>
                </a:lnTo>
                <a:lnTo>
                  <a:pt x="9840" y="152327"/>
                </a:lnTo>
                <a:lnTo>
                  <a:pt x="0" y="179140"/>
                </a:lnTo>
                <a:lnTo>
                  <a:pt x="396" y="184518"/>
                </a:lnTo>
                <a:lnTo>
                  <a:pt x="27044" y="211326"/>
                </a:lnTo>
                <a:lnTo>
                  <a:pt x="29700" y="211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7A94991-AC5B-5748-01AD-65219B7D0167}"/>
              </a:ext>
            </a:extLst>
          </p:cNvPr>
          <p:cNvSpPr/>
          <p:nvPr/>
        </p:nvSpPr>
        <p:spPr>
          <a:xfrm>
            <a:off x="16358113" y="7794728"/>
            <a:ext cx="213995" cy="2492375"/>
          </a:xfrm>
          <a:custGeom>
            <a:avLst/>
            <a:gdLst/>
            <a:ahLst/>
            <a:cxnLst/>
            <a:rect l="l" t="t" r="r" b="b"/>
            <a:pathLst>
              <a:path w="213994" h="2492375">
                <a:moveTo>
                  <a:pt x="0" y="2492270"/>
                </a:moveTo>
                <a:lnTo>
                  <a:pt x="213780" y="2492270"/>
                </a:lnTo>
                <a:lnTo>
                  <a:pt x="166969" y="0"/>
                </a:lnTo>
                <a:lnTo>
                  <a:pt x="46811" y="0"/>
                </a:lnTo>
                <a:lnTo>
                  <a:pt x="0" y="2492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63299420-BCCB-475A-9ED7-98FD7C917D98}"/>
              </a:ext>
            </a:extLst>
          </p:cNvPr>
          <p:cNvSpPr/>
          <p:nvPr/>
        </p:nvSpPr>
        <p:spPr>
          <a:xfrm>
            <a:off x="16380268" y="6424375"/>
            <a:ext cx="266065" cy="1214755"/>
          </a:xfrm>
          <a:custGeom>
            <a:avLst/>
            <a:gdLst/>
            <a:ahLst/>
            <a:cxnLst/>
            <a:rect l="l" t="t" r="r" b="b"/>
            <a:pathLst>
              <a:path w="266065" h="1214754">
                <a:moveTo>
                  <a:pt x="70097" y="1214340"/>
                </a:moveTo>
                <a:lnTo>
                  <a:pt x="75011" y="1214309"/>
                </a:lnTo>
                <a:lnTo>
                  <a:pt x="82510" y="1214314"/>
                </a:lnTo>
                <a:lnTo>
                  <a:pt x="89841" y="1213213"/>
                </a:lnTo>
                <a:lnTo>
                  <a:pt x="128679" y="1192093"/>
                </a:lnTo>
                <a:lnTo>
                  <a:pt x="251313" y="894929"/>
                </a:lnTo>
                <a:lnTo>
                  <a:pt x="264572" y="842166"/>
                </a:lnTo>
                <a:lnTo>
                  <a:pt x="265909" y="823945"/>
                </a:lnTo>
                <a:lnTo>
                  <a:pt x="265697" y="805676"/>
                </a:lnTo>
                <a:lnTo>
                  <a:pt x="263926" y="787628"/>
                </a:lnTo>
                <a:lnTo>
                  <a:pt x="260598" y="769802"/>
                </a:lnTo>
                <a:lnTo>
                  <a:pt x="255712" y="752197"/>
                </a:lnTo>
                <a:lnTo>
                  <a:pt x="98047" y="267165"/>
                </a:lnTo>
                <a:lnTo>
                  <a:pt x="27587" y="7407"/>
                </a:lnTo>
                <a:lnTo>
                  <a:pt x="25573" y="4689"/>
                </a:lnTo>
                <a:lnTo>
                  <a:pt x="19528" y="746"/>
                </a:lnTo>
                <a:lnTo>
                  <a:pt x="16228" y="0"/>
                </a:lnTo>
                <a:lnTo>
                  <a:pt x="9074" y="955"/>
                </a:lnTo>
                <a:lnTo>
                  <a:pt x="6086" y="2542"/>
                </a:lnTo>
                <a:lnTo>
                  <a:pt x="1288" y="7933"/>
                </a:lnTo>
                <a:lnTo>
                  <a:pt x="59" y="11085"/>
                </a:lnTo>
                <a:lnTo>
                  <a:pt x="0" y="1144675"/>
                </a:lnTo>
                <a:lnTo>
                  <a:pt x="481" y="1149541"/>
                </a:lnTo>
                <a:lnTo>
                  <a:pt x="15399" y="1185402"/>
                </a:lnTo>
                <a:lnTo>
                  <a:pt x="50890" y="1210627"/>
                </a:lnTo>
                <a:lnTo>
                  <a:pt x="65228" y="1213889"/>
                </a:lnTo>
                <a:lnTo>
                  <a:pt x="70097" y="12143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E94115B5-D2B1-7B6F-01E9-DB98DABAF316}"/>
              </a:ext>
            </a:extLst>
          </p:cNvPr>
          <p:cNvSpPr/>
          <p:nvPr/>
        </p:nvSpPr>
        <p:spPr>
          <a:xfrm>
            <a:off x="16514067" y="7724943"/>
            <a:ext cx="1092200" cy="607060"/>
          </a:xfrm>
          <a:custGeom>
            <a:avLst/>
            <a:gdLst/>
            <a:ahLst/>
            <a:cxnLst/>
            <a:rect l="l" t="t" r="r" b="b"/>
            <a:pathLst>
              <a:path w="1092200" h="607059">
                <a:moveTo>
                  <a:pt x="1075393" y="606566"/>
                </a:moveTo>
                <a:lnTo>
                  <a:pt x="1091731" y="590595"/>
                </a:lnTo>
                <a:lnTo>
                  <a:pt x="1091426" y="588775"/>
                </a:lnTo>
                <a:lnTo>
                  <a:pt x="1083410" y="579012"/>
                </a:lnTo>
                <a:lnTo>
                  <a:pt x="108184" y="7723"/>
                </a:lnTo>
                <a:lnTo>
                  <a:pt x="75185" y="0"/>
                </a:lnTo>
                <a:lnTo>
                  <a:pt x="65421" y="625"/>
                </a:lnTo>
                <a:lnTo>
                  <a:pt x="25899" y="18430"/>
                </a:lnTo>
                <a:lnTo>
                  <a:pt x="10551" y="37257"/>
                </a:lnTo>
                <a:lnTo>
                  <a:pt x="6766" y="43723"/>
                </a:lnTo>
                <a:lnTo>
                  <a:pt x="4018" y="50604"/>
                </a:lnTo>
                <a:lnTo>
                  <a:pt x="597" y="65194"/>
                </a:lnTo>
                <a:lnTo>
                  <a:pt x="0" y="72579"/>
                </a:lnTo>
                <a:lnTo>
                  <a:pt x="1032" y="87530"/>
                </a:lnTo>
                <a:lnTo>
                  <a:pt x="196924" y="350849"/>
                </a:lnTo>
                <a:lnTo>
                  <a:pt x="235816" y="389054"/>
                </a:lnTo>
                <a:lnTo>
                  <a:pt x="283314" y="416100"/>
                </a:lnTo>
                <a:lnTo>
                  <a:pt x="815890" y="536065"/>
                </a:lnTo>
                <a:lnTo>
                  <a:pt x="1071834" y="605520"/>
                </a:lnTo>
                <a:lnTo>
                  <a:pt x="1073580" y="606220"/>
                </a:lnTo>
                <a:lnTo>
                  <a:pt x="1075393" y="6065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5DDFEA8B-6452-26D9-F711-B3D15658F5A3}"/>
              </a:ext>
            </a:extLst>
          </p:cNvPr>
          <p:cNvSpPr/>
          <p:nvPr/>
        </p:nvSpPr>
        <p:spPr>
          <a:xfrm>
            <a:off x="15340939" y="7550098"/>
            <a:ext cx="1296035" cy="830580"/>
          </a:xfrm>
          <a:custGeom>
            <a:avLst/>
            <a:gdLst/>
            <a:ahLst/>
            <a:cxnLst/>
            <a:rect l="l" t="t" r="r" b="b"/>
            <a:pathLst>
              <a:path w="1296034" h="830579">
                <a:moveTo>
                  <a:pt x="1295552" y="169900"/>
                </a:moveTo>
                <a:lnTo>
                  <a:pt x="1290231" y="128435"/>
                </a:lnTo>
                <a:lnTo>
                  <a:pt x="1275003" y="89509"/>
                </a:lnTo>
                <a:lnTo>
                  <a:pt x="1250772" y="55460"/>
                </a:lnTo>
                <a:lnTo>
                  <a:pt x="1218971" y="28308"/>
                </a:lnTo>
                <a:lnTo>
                  <a:pt x="1181531" y="9690"/>
                </a:lnTo>
                <a:lnTo>
                  <a:pt x="1140714" y="736"/>
                </a:lnTo>
                <a:lnTo>
                  <a:pt x="1123975" y="0"/>
                </a:lnTo>
                <a:lnTo>
                  <a:pt x="1115593" y="241"/>
                </a:lnTo>
                <a:lnTo>
                  <a:pt x="1074445" y="7581"/>
                </a:lnTo>
                <a:lnTo>
                  <a:pt x="1036320" y="24714"/>
                </a:lnTo>
                <a:lnTo>
                  <a:pt x="1003490" y="50596"/>
                </a:lnTo>
                <a:lnTo>
                  <a:pt x="977925" y="83680"/>
                </a:lnTo>
                <a:lnTo>
                  <a:pt x="961174" y="121970"/>
                </a:lnTo>
                <a:lnTo>
                  <a:pt x="954227" y="163182"/>
                </a:lnTo>
                <a:lnTo>
                  <a:pt x="954062" y="171577"/>
                </a:lnTo>
                <a:lnTo>
                  <a:pt x="954316" y="179959"/>
                </a:lnTo>
                <a:lnTo>
                  <a:pt x="954493" y="182333"/>
                </a:lnTo>
                <a:lnTo>
                  <a:pt x="692277" y="207365"/>
                </a:lnTo>
                <a:lnTo>
                  <a:pt x="639127" y="219443"/>
                </a:lnTo>
                <a:lnTo>
                  <a:pt x="590677" y="244741"/>
                </a:lnTo>
                <a:lnTo>
                  <a:pt x="200875" y="628142"/>
                </a:lnTo>
                <a:lnTo>
                  <a:pt x="4089" y="805611"/>
                </a:lnTo>
                <a:lnTo>
                  <a:pt x="1752" y="808113"/>
                </a:lnTo>
                <a:lnTo>
                  <a:pt x="457" y="811072"/>
                </a:lnTo>
                <a:lnTo>
                  <a:pt x="0" y="817905"/>
                </a:lnTo>
                <a:lnTo>
                  <a:pt x="863" y="821016"/>
                </a:lnTo>
                <a:lnTo>
                  <a:pt x="4813" y="826617"/>
                </a:lnTo>
                <a:lnTo>
                  <a:pt x="7442" y="828471"/>
                </a:lnTo>
                <a:lnTo>
                  <a:pt x="14046" y="830338"/>
                </a:lnTo>
                <a:lnTo>
                  <a:pt x="17259" y="830122"/>
                </a:lnTo>
                <a:lnTo>
                  <a:pt x="431812" y="620395"/>
                </a:lnTo>
                <a:lnTo>
                  <a:pt x="1028496" y="317779"/>
                </a:lnTo>
                <a:lnTo>
                  <a:pt x="1033119" y="314731"/>
                </a:lnTo>
                <a:lnTo>
                  <a:pt x="1037755" y="317627"/>
                </a:lnTo>
                <a:lnTo>
                  <a:pt x="1076045" y="334378"/>
                </a:lnTo>
                <a:lnTo>
                  <a:pt x="1117257" y="341312"/>
                </a:lnTo>
                <a:lnTo>
                  <a:pt x="1125639" y="341477"/>
                </a:lnTo>
                <a:lnTo>
                  <a:pt x="1134033" y="341236"/>
                </a:lnTo>
                <a:lnTo>
                  <a:pt x="1175169" y="333895"/>
                </a:lnTo>
                <a:lnTo>
                  <a:pt x="1213294" y="316763"/>
                </a:lnTo>
                <a:lnTo>
                  <a:pt x="1246136" y="290880"/>
                </a:lnTo>
                <a:lnTo>
                  <a:pt x="1271701" y="257797"/>
                </a:lnTo>
                <a:lnTo>
                  <a:pt x="1288440" y="219506"/>
                </a:lnTo>
                <a:lnTo>
                  <a:pt x="1295387" y="178295"/>
                </a:lnTo>
                <a:lnTo>
                  <a:pt x="1295552" y="1699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A89CBE5C-9E70-582D-F566-87233F174C50}"/>
              </a:ext>
            </a:extLst>
          </p:cNvPr>
          <p:cNvSpPr/>
          <p:nvPr/>
        </p:nvSpPr>
        <p:spPr>
          <a:xfrm>
            <a:off x="15615336" y="9291036"/>
            <a:ext cx="95885" cy="996315"/>
          </a:xfrm>
          <a:custGeom>
            <a:avLst/>
            <a:gdLst/>
            <a:ahLst/>
            <a:cxnLst/>
            <a:rect l="l" t="t" r="r" b="b"/>
            <a:pathLst>
              <a:path w="95884" h="996315">
                <a:moveTo>
                  <a:pt x="0" y="995963"/>
                </a:moveTo>
                <a:lnTo>
                  <a:pt x="95411" y="995963"/>
                </a:lnTo>
                <a:lnTo>
                  <a:pt x="76740" y="0"/>
                </a:lnTo>
                <a:lnTo>
                  <a:pt x="18745" y="0"/>
                </a:lnTo>
                <a:lnTo>
                  <a:pt x="0" y="9959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CC853E4E-C43F-B848-0D67-6CA463ED9E40}"/>
              </a:ext>
            </a:extLst>
          </p:cNvPr>
          <p:cNvGrpSpPr/>
          <p:nvPr/>
        </p:nvGrpSpPr>
        <p:grpSpPr>
          <a:xfrm>
            <a:off x="15120024" y="8630083"/>
            <a:ext cx="1093470" cy="944244"/>
            <a:chOff x="15120024" y="8630083"/>
            <a:chExt cx="1093470" cy="944244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F26E409C-C8F9-B985-2CFE-1E86A865D93C}"/>
                </a:ext>
              </a:extLst>
            </p:cNvPr>
            <p:cNvSpPr/>
            <p:nvPr/>
          </p:nvSpPr>
          <p:spPr>
            <a:xfrm>
              <a:off x="15120024" y="8630094"/>
              <a:ext cx="1093470" cy="944244"/>
            </a:xfrm>
            <a:custGeom>
              <a:avLst/>
              <a:gdLst/>
              <a:ahLst/>
              <a:cxnLst/>
              <a:rect l="l" t="t" r="r" b="b"/>
              <a:pathLst>
                <a:path w="1093469" h="944245">
                  <a:moveTo>
                    <a:pt x="514794" y="667296"/>
                  </a:moveTo>
                  <a:lnTo>
                    <a:pt x="514032" y="657783"/>
                  </a:lnTo>
                  <a:lnTo>
                    <a:pt x="512762" y="653275"/>
                  </a:lnTo>
                  <a:lnTo>
                    <a:pt x="510578" y="649020"/>
                  </a:lnTo>
                  <a:lnTo>
                    <a:pt x="507250" y="642429"/>
                  </a:lnTo>
                  <a:lnTo>
                    <a:pt x="502361" y="637349"/>
                  </a:lnTo>
                  <a:lnTo>
                    <a:pt x="489419" y="630199"/>
                  </a:lnTo>
                  <a:lnTo>
                    <a:pt x="482511" y="628764"/>
                  </a:lnTo>
                  <a:lnTo>
                    <a:pt x="334619" y="642886"/>
                  </a:lnTo>
                  <a:lnTo>
                    <a:pt x="292963" y="656221"/>
                  </a:lnTo>
                  <a:lnTo>
                    <a:pt x="97777" y="845934"/>
                  </a:lnTo>
                  <a:lnTo>
                    <a:pt x="1193" y="932776"/>
                  </a:lnTo>
                  <a:lnTo>
                    <a:pt x="419" y="934237"/>
                  </a:lnTo>
                  <a:lnTo>
                    <a:pt x="0" y="937755"/>
                  </a:lnTo>
                  <a:lnTo>
                    <a:pt x="381" y="939368"/>
                  </a:lnTo>
                  <a:lnTo>
                    <a:pt x="2374" y="942289"/>
                  </a:lnTo>
                  <a:lnTo>
                    <a:pt x="3733" y="943241"/>
                  </a:lnTo>
                  <a:lnTo>
                    <a:pt x="7150" y="944130"/>
                  </a:lnTo>
                  <a:lnTo>
                    <a:pt x="8801" y="943965"/>
                  </a:lnTo>
                  <a:lnTo>
                    <a:pt x="499097" y="695261"/>
                  </a:lnTo>
                  <a:lnTo>
                    <a:pt x="514248" y="671957"/>
                  </a:lnTo>
                  <a:lnTo>
                    <a:pt x="514794" y="667296"/>
                  </a:lnTo>
                  <a:close/>
                </a:path>
                <a:path w="1093469" h="944245">
                  <a:moveTo>
                    <a:pt x="630567" y="396506"/>
                  </a:moveTo>
                  <a:lnTo>
                    <a:pt x="549122" y="128219"/>
                  </a:lnTo>
                  <a:lnTo>
                    <a:pt x="515607" y="3429"/>
                  </a:lnTo>
                  <a:lnTo>
                    <a:pt x="514629" y="2159"/>
                  </a:lnTo>
                  <a:lnTo>
                    <a:pt x="511733" y="342"/>
                  </a:lnTo>
                  <a:lnTo>
                    <a:pt x="510171" y="0"/>
                  </a:lnTo>
                  <a:lnTo>
                    <a:pt x="506780" y="444"/>
                  </a:lnTo>
                  <a:lnTo>
                    <a:pt x="505358" y="1193"/>
                  </a:lnTo>
                  <a:lnTo>
                    <a:pt x="503047" y="3721"/>
                  </a:lnTo>
                  <a:lnTo>
                    <a:pt x="502437" y="5194"/>
                  </a:lnTo>
                  <a:lnTo>
                    <a:pt x="502297" y="553935"/>
                  </a:lnTo>
                  <a:lnTo>
                    <a:pt x="503161" y="558584"/>
                  </a:lnTo>
                  <a:lnTo>
                    <a:pt x="533552" y="585584"/>
                  </a:lnTo>
                  <a:lnTo>
                    <a:pt x="538365" y="585584"/>
                  </a:lnTo>
                  <a:lnTo>
                    <a:pt x="545807" y="585584"/>
                  </a:lnTo>
                  <a:lnTo>
                    <a:pt x="623443" y="431050"/>
                  </a:lnTo>
                  <a:lnTo>
                    <a:pt x="629920" y="405371"/>
                  </a:lnTo>
                  <a:lnTo>
                    <a:pt x="630567" y="396506"/>
                  </a:lnTo>
                  <a:close/>
                </a:path>
                <a:path w="1093469" h="944245">
                  <a:moveTo>
                    <a:pt x="1093254" y="912228"/>
                  </a:moveTo>
                  <a:lnTo>
                    <a:pt x="617016" y="629780"/>
                  </a:lnTo>
                  <a:lnTo>
                    <a:pt x="603224" y="627113"/>
                  </a:lnTo>
                  <a:lnTo>
                    <a:pt x="598589" y="627418"/>
                  </a:lnTo>
                  <a:lnTo>
                    <a:pt x="568540" y="651586"/>
                  </a:lnTo>
                  <a:lnTo>
                    <a:pt x="566915" y="658456"/>
                  </a:lnTo>
                  <a:lnTo>
                    <a:pt x="567931" y="673214"/>
                  </a:lnTo>
                  <a:lnTo>
                    <a:pt x="662228" y="796620"/>
                  </a:lnTo>
                  <a:lnTo>
                    <a:pt x="703694" y="828065"/>
                  </a:lnTo>
                  <a:lnTo>
                    <a:pt x="961224" y="885990"/>
                  </a:lnTo>
                  <a:lnTo>
                    <a:pt x="1085977" y="919975"/>
                  </a:lnTo>
                  <a:lnTo>
                    <a:pt x="1087589" y="919797"/>
                  </a:lnTo>
                  <a:lnTo>
                    <a:pt x="1090701" y="918248"/>
                  </a:lnTo>
                  <a:lnTo>
                    <a:pt x="1091819" y="917067"/>
                  </a:lnTo>
                  <a:lnTo>
                    <a:pt x="1093177" y="913853"/>
                  </a:lnTo>
                  <a:lnTo>
                    <a:pt x="1093254" y="91222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9EBCEB9E-9D6E-926A-1FA9-919D1A0E0AA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0948" y="9172962"/>
              <a:ext cx="164841" cy="164841"/>
            </a:xfrm>
            <a:prstGeom prst="rect">
              <a:avLst/>
            </a:prstGeom>
          </p:spPr>
        </p:pic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5486DBC1-1513-7036-166B-6AF04472CDD7}"/>
              </a:ext>
            </a:extLst>
          </p:cNvPr>
          <p:cNvSpPr/>
          <p:nvPr/>
        </p:nvSpPr>
        <p:spPr>
          <a:xfrm>
            <a:off x="17482740" y="9142285"/>
            <a:ext cx="106045" cy="1144905"/>
          </a:xfrm>
          <a:custGeom>
            <a:avLst/>
            <a:gdLst/>
            <a:ahLst/>
            <a:cxnLst/>
            <a:rect l="l" t="t" r="r" b="b"/>
            <a:pathLst>
              <a:path w="106044" h="1144904">
                <a:moveTo>
                  <a:pt x="0" y="1144714"/>
                </a:moveTo>
                <a:lnTo>
                  <a:pt x="105650" y="1144714"/>
                </a:lnTo>
                <a:lnTo>
                  <a:pt x="84177" y="0"/>
                </a:lnTo>
                <a:lnTo>
                  <a:pt x="21551" y="0"/>
                </a:lnTo>
                <a:lnTo>
                  <a:pt x="0" y="1144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B0BDCECB-C29B-FAE5-FFCA-2B32962B8335}"/>
              </a:ext>
            </a:extLst>
          </p:cNvPr>
          <p:cNvSpPr/>
          <p:nvPr/>
        </p:nvSpPr>
        <p:spPr>
          <a:xfrm>
            <a:off x="17491643" y="8427974"/>
            <a:ext cx="138430" cy="633095"/>
          </a:xfrm>
          <a:custGeom>
            <a:avLst/>
            <a:gdLst/>
            <a:ahLst/>
            <a:cxnLst/>
            <a:rect l="l" t="t" r="r" b="b"/>
            <a:pathLst>
              <a:path w="138430" h="633095">
                <a:moveTo>
                  <a:pt x="33772" y="632947"/>
                </a:moveTo>
                <a:lnTo>
                  <a:pt x="38925" y="632931"/>
                </a:lnTo>
                <a:lnTo>
                  <a:pt x="46914" y="632948"/>
                </a:lnTo>
                <a:lnTo>
                  <a:pt x="54207" y="630704"/>
                </a:lnTo>
                <a:lnTo>
                  <a:pt x="130722" y="466585"/>
                </a:lnTo>
                <a:lnTo>
                  <a:pt x="138335" y="429502"/>
                </a:lnTo>
                <a:lnTo>
                  <a:pt x="138209" y="419958"/>
                </a:lnTo>
                <a:lnTo>
                  <a:pt x="137265" y="410532"/>
                </a:lnTo>
                <a:lnTo>
                  <a:pt x="135502" y="401225"/>
                </a:lnTo>
                <a:lnTo>
                  <a:pt x="132922" y="392035"/>
                </a:lnTo>
                <a:lnTo>
                  <a:pt x="50848" y="139332"/>
                </a:lnTo>
                <a:lnTo>
                  <a:pt x="14378" y="4011"/>
                </a:lnTo>
                <a:lnTo>
                  <a:pt x="13353" y="2550"/>
                </a:lnTo>
                <a:lnTo>
                  <a:pt x="10192" y="409"/>
                </a:lnTo>
                <a:lnTo>
                  <a:pt x="8455" y="0"/>
                </a:lnTo>
                <a:lnTo>
                  <a:pt x="4670" y="502"/>
                </a:lnTo>
                <a:lnTo>
                  <a:pt x="3101" y="1351"/>
                </a:lnTo>
                <a:lnTo>
                  <a:pt x="608" y="4243"/>
                </a:lnTo>
                <a:lnTo>
                  <a:pt x="0" y="5921"/>
                </a:lnTo>
                <a:lnTo>
                  <a:pt x="30" y="599304"/>
                </a:lnTo>
                <a:lnTo>
                  <a:pt x="28814" y="631974"/>
                </a:lnTo>
                <a:lnTo>
                  <a:pt x="33772" y="6329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35098DFF-2402-BBF9-13B0-1D2E2A0C523A}"/>
              </a:ext>
            </a:extLst>
          </p:cNvPr>
          <p:cNvSpPr/>
          <p:nvPr/>
        </p:nvSpPr>
        <p:spPr>
          <a:xfrm>
            <a:off x="17560866" y="9105695"/>
            <a:ext cx="569595" cy="316865"/>
          </a:xfrm>
          <a:custGeom>
            <a:avLst/>
            <a:gdLst/>
            <a:ahLst/>
            <a:cxnLst/>
            <a:rect l="l" t="t" r="r" b="b"/>
            <a:pathLst>
              <a:path w="569594" h="316865">
                <a:moveTo>
                  <a:pt x="560770" y="316519"/>
                </a:moveTo>
                <a:lnTo>
                  <a:pt x="568991" y="308124"/>
                </a:lnTo>
                <a:lnTo>
                  <a:pt x="567711" y="304448"/>
                </a:lnTo>
                <a:lnTo>
                  <a:pt x="566535" y="303067"/>
                </a:lnTo>
                <a:lnTo>
                  <a:pt x="54512" y="3072"/>
                </a:lnTo>
                <a:lnTo>
                  <a:pt x="49739" y="1414"/>
                </a:lnTo>
                <a:lnTo>
                  <a:pt x="39533" y="0"/>
                </a:lnTo>
                <a:lnTo>
                  <a:pt x="34489" y="298"/>
                </a:lnTo>
                <a:lnTo>
                  <a:pt x="5821" y="19573"/>
                </a:lnTo>
                <a:lnTo>
                  <a:pt x="1764" y="26450"/>
                </a:lnTo>
                <a:lnTo>
                  <a:pt x="0" y="33873"/>
                </a:lnTo>
                <a:lnTo>
                  <a:pt x="1056" y="49808"/>
                </a:lnTo>
                <a:lnTo>
                  <a:pt x="3785" y="56932"/>
                </a:lnTo>
                <a:lnTo>
                  <a:pt x="102943" y="182909"/>
                </a:lnTo>
                <a:lnTo>
                  <a:pt x="139309" y="212938"/>
                </a:lnTo>
                <a:lnTo>
                  <a:pt x="425565" y="279453"/>
                </a:lnTo>
                <a:lnTo>
                  <a:pt x="560770" y="3165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>
            <a:extLst>
              <a:ext uri="{FF2B5EF4-FFF2-40B4-BE49-F238E27FC236}">
                <a16:creationId xmlns:a16="http://schemas.microsoft.com/office/drawing/2014/main" id="{A1C84535-11DD-131C-77E6-5D322714ED4F}"/>
              </a:ext>
            </a:extLst>
          </p:cNvPr>
          <p:cNvGrpSpPr/>
          <p:nvPr/>
        </p:nvGrpSpPr>
        <p:grpSpPr>
          <a:xfrm>
            <a:off x="16949146" y="9014718"/>
            <a:ext cx="676275" cy="433705"/>
            <a:chOff x="16949146" y="9014718"/>
            <a:chExt cx="676275" cy="433705"/>
          </a:xfrm>
        </p:grpSpPr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9247A12B-57B2-35D8-74BB-3AA48D26A096}"/>
                </a:ext>
              </a:extLst>
            </p:cNvPr>
            <p:cNvSpPr/>
            <p:nvPr/>
          </p:nvSpPr>
          <p:spPr>
            <a:xfrm>
              <a:off x="16949146" y="9107601"/>
              <a:ext cx="556260" cy="340995"/>
            </a:xfrm>
            <a:custGeom>
              <a:avLst/>
              <a:gdLst/>
              <a:ahLst/>
              <a:cxnLst/>
              <a:rect l="l" t="t" r="r" b="b"/>
              <a:pathLst>
                <a:path w="556259" h="340995">
                  <a:moveTo>
                    <a:pt x="7919" y="340581"/>
                  </a:moveTo>
                  <a:lnTo>
                    <a:pt x="538929" y="71840"/>
                  </a:lnTo>
                  <a:lnTo>
                    <a:pt x="555983" y="41620"/>
                  </a:lnTo>
                  <a:lnTo>
                    <a:pt x="555175" y="31314"/>
                  </a:lnTo>
                  <a:lnTo>
                    <a:pt x="553796" y="26436"/>
                  </a:lnTo>
                  <a:lnTo>
                    <a:pt x="551442" y="21835"/>
                  </a:lnTo>
                  <a:lnTo>
                    <a:pt x="547833" y="14715"/>
                  </a:lnTo>
                  <a:lnTo>
                    <a:pt x="542531" y="9231"/>
                  </a:lnTo>
                  <a:lnTo>
                    <a:pt x="528541" y="1539"/>
                  </a:lnTo>
                  <a:lnTo>
                    <a:pt x="521071" y="0"/>
                  </a:lnTo>
                  <a:lnTo>
                    <a:pt x="361480" y="15121"/>
                  </a:lnTo>
                  <a:lnTo>
                    <a:pt x="316530" y="29544"/>
                  </a:lnTo>
                  <a:lnTo>
                    <a:pt x="105767" y="234369"/>
                  </a:lnTo>
                  <a:lnTo>
                    <a:pt x="1458" y="328212"/>
                  </a:lnTo>
                  <a:lnTo>
                    <a:pt x="560" y="329795"/>
                  </a:lnTo>
                  <a:lnTo>
                    <a:pt x="0" y="333662"/>
                  </a:lnTo>
                  <a:lnTo>
                    <a:pt x="410" y="335436"/>
                  </a:lnTo>
                  <a:lnTo>
                    <a:pt x="2612" y="338664"/>
                  </a:lnTo>
                  <a:lnTo>
                    <a:pt x="4114" y="339693"/>
                  </a:lnTo>
                  <a:lnTo>
                    <a:pt x="7919" y="34058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1436C807-E1EE-AA86-838C-F1B73D38BF3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46876" y="9014718"/>
              <a:ext cx="178038" cy="178038"/>
            </a:xfrm>
            <a:prstGeom prst="rect">
              <a:avLst/>
            </a:prstGeom>
          </p:spPr>
        </p:pic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C0E0AD63-3E82-E388-406A-DD5D2E644EC8}"/>
              </a:ext>
            </a:extLst>
          </p:cNvPr>
          <p:cNvSpPr/>
          <p:nvPr/>
        </p:nvSpPr>
        <p:spPr>
          <a:xfrm>
            <a:off x="18061261" y="9561570"/>
            <a:ext cx="227329" cy="511175"/>
          </a:xfrm>
          <a:custGeom>
            <a:avLst/>
            <a:gdLst/>
            <a:ahLst/>
            <a:cxnLst/>
            <a:rect l="l" t="t" r="r" b="b"/>
            <a:pathLst>
              <a:path w="227330" h="511175">
                <a:moveTo>
                  <a:pt x="221025" y="510799"/>
                </a:moveTo>
                <a:lnTo>
                  <a:pt x="226737" y="510907"/>
                </a:lnTo>
                <a:lnTo>
                  <a:pt x="226737" y="0"/>
                </a:lnTo>
                <a:lnTo>
                  <a:pt x="223182" y="2822"/>
                </a:lnTo>
                <a:lnTo>
                  <a:pt x="199608" y="34661"/>
                </a:lnTo>
                <a:lnTo>
                  <a:pt x="190032" y="73103"/>
                </a:lnTo>
                <a:lnTo>
                  <a:pt x="189934" y="79723"/>
                </a:lnTo>
                <a:lnTo>
                  <a:pt x="191068" y="91280"/>
                </a:lnTo>
                <a:lnTo>
                  <a:pt x="191994" y="96143"/>
                </a:lnTo>
                <a:lnTo>
                  <a:pt x="193267" y="100938"/>
                </a:lnTo>
                <a:lnTo>
                  <a:pt x="186998" y="101878"/>
                </a:lnTo>
                <a:lnTo>
                  <a:pt x="147071" y="120262"/>
                </a:lnTo>
                <a:lnTo>
                  <a:pt x="116003" y="159634"/>
                </a:lnTo>
                <a:lnTo>
                  <a:pt x="107408" y="202742"/>
                </a:lnTo>
                <a:lnTo>
                  <a:pt x="107953" y="209983"/>
                </a:lnTo>
                <a:lnTo>
                  <a:pt x="102666" y="209580"/>
                </a:lnTo>
                <a:lnTo>
                  <a:pt x="97380" y="209580"/>
                </a:lnTo>
                <a:lnTo>
                  <a:pt x="92094" y="209983"/>
                </a:lnTo>
                <a:lnTo>
                  <a:pt x="53395" y="221649"/>
                </a:lnTo>
                <a:lnTo>
                  <a:pt x="22567" y="246690"/>
                </a:lnTo>
                <a:lnTo>
                  <a:pt x="4141" y="281217"/>
                </a:lnTo>
                <a:lnTo>
                  <a:pt x="0" y="307075"/>
                </a:lnTo>
                <a:lnTo>
                  <a:pt x="45" y="313625"/>
                </a:lnTo>
                <a:lnTo>
                  <a:pt x="9507" y="351905"/>
                </a:lnTo>
                <a:lnTo>
                  <a:pt x="33156" y="383587"/>
                </a:lnTo>
                <a:lnTo>
                  <a:pt x="67107" y="403847"/>
                </a:lnTo>
                <a:lnTo>
                  <a:pt x="99614" y="409728"/>
                </a:lnTo>
                <a:lnTo>
                  <a:pt x="106219" y="409617"/>
                </a:lnTo>
                <a:lnTo>
                  <a:pt x="117176" y="408360"/>
                </a:lnTo>
                <a:lnTo>
                  <a:pt x="121498" y="407627"/>
                </a:lnTo>
                <a:lnTo>
                  <a:pt x="125779" y="406659"/>
                </a:lnTo>
                <a:lnTo>
                  <a:pt x="125258" y="412292"/>
                </a:lnTo>
                <a:lnTo>
                  <a:pt x="125258" y="417926"/>
                </a:lnTo>
                <a:lnTo>
                  <a:pt x="126625" y="430120"/>
                </a:lnTo>
                <a:lnTo>
                  <a:pt x="144335" y="470073"/>
                </a:lnTo>
                <a:lnTo>
                  <a:pt x="174692" y="496828"/>
                </a:lnTo>
                <a:lnTo>
                  <a:pt x="212951" y="510008"/>
                </a:lnTo>
                <a:lnTo>
                  <a:pt x="221025" y="510799"/>
                </a:lnTo>
                <a:close/>
              </a:path>
            </a:pathLst>
          </a:custGeom>
          <a:solidFill>
            <a:srgbClr val="C1FF7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B86BAB69-5D86-A360-CD82-BD84C19844AB}"/>
              </a:ext>
            </a:extLst>
          </p:cNvPr>
          <p:cNvGrpSpPr/>
          <p:nvPr/>
        </p:nvGrpSpPr>
        <p:grpSpPr>
          <a:xfrm>
            <a:off x="4829904" y="7526828"/>
            <a:ext cx="9666605" cy="2760345"/>
            <a:chOff x="4829904" y="7526828"/>
            <a:chExt cx="9666605" cy="2760345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C73E7891-C9F9-32C1-65AD-6976D7D626D5}"/>
                </a:ext>
              </a:extLst>
            </p:cNvPr>
            <p:cNvSpPr/>
            <p:nvPr/>
          </p:nvSpPr>
          <p:spPr>
            <a:xfrm>
              <a:off x="13784885" y="7526832"/>
              <a:ext cx="711200" cy="691515"/>
            </a:xfrm>
            <a:custGeom>
              <a:avLst/>
              <a:gdLst/>
              <a:ahLst/>
              <a:cxnLst/>
              <a:rect l="l" t="t" r="r" b="b"/>
              <a:pathLst>
                <a:path w="711200" h="691515">
                  <a:moveTo>
                    <a:pt x="60363" y="295440"/>
                  </a:moveTo>
                  <a:lnTo>
                    <a:pt x="59905" y="293751"/>
                  </a:lnTo>
                  <a:lnTo>
                    <a:pt x="57607" y="290766"/>
                  </a:lnTo>
                  <a:lnTo>
                    <a:pt x="56095" y="289902"/>
                  </a:lnTo>
                  <a:lnTo>
                    <a:pt x="6045" y="283260"/>
                  </a:lnTo>
                  <a:lnTo>
                    <a:pt x="4356" y="283705"/>
                  </a:lnTo>
                  <a:lnTo>
                    <a:pt x="1346" y="286016"/>
                  </a:lnTo>
                  <a:lnTo>
                    <a:pt x="482" y="287540"/>
                  </a:lnTo>
                  <a:lnTo>
                    <a:pt x="0" y="291312"/>
                  </a:lnTo>
                  <a:lnTo>
                    <a:pt x="444" y="293001"/>
                  </a:lnTo>
                  <a:lnTo>
                    <a:pt x="2768" y="296011"/>
                  </a:lnTo>
                  <a:lnTo>
                    <a:pt x="4292" y="296862"/>
                  </a:lnTo>
                  <a:lnTo>
                    <a:pt x="6184" y="297078"/>
                  </a:lnTo>
                  <a:lnTo>
                    <a:pt x="54356" y="303453"/>
                  </a:lnTo>
                  <a:lnTo>
                    <a:pt x="56032" y="302996"/>
                  </a:lnTo>
                  <a:lnTo>
                    <a:pt x="59016" y="300685"/>
                  </a:lnTo>
                  <a:lnTo>
                    <a:pt x="59880" y="299173"/>
                  </a:lnTo>
                  <a:lnTo>
                    <a:pt x="60363" y="295440"/>
                  </a:lnTo>
                  <a:close/>
                </a:path>
                <a:path w="711200" h="691515">
                  <a:moveTo>
                    <a:pt x="60756" y="441871"/>
                  </a:moveTo>
                  <a:lnTo>
                    <a:pt x="59956" y="438200"/>
                  </a:lnTo>
                  <a:lnTo>
                    <a:pt x="58966" y="436778"/>
                  </a:lnTo>
                  <a:lnTo>
                    <a:pt x="55803" y="434746"/>
                  </a:lnTo>
                  <a:lnTo>
                    <a:pt x="54089" y="434428"/>
                  </a:lnTo>
                  <a:lnTo>
                    <a:pt x="4114" y="445655"/>
                  </a:lnTo>
                  <a:lnTo>
                    <a:pt x="2692" y="446646"/>
                  </a:lnTo>
                  <a:lnTo>
                    <a:pt x="660" y="449808"/>
                  </a:lnTo>
                  <a:lnTo>
                    <a:pt x="342" y="451510"/>
                  </a:lnTo>
                  <a:lnTo>
                    <a:pt x="1168" y="455193"/>
                  </a:lnTo>
                  <a:lnTo>
                    <a:pt x="2184" y="456615"/>
                  </a:lnTo>
                  <a:lnTo>
                    <a:pt x="5384" y="458647"/>
                  </a:lnTo>
                  <a:lnTo>
                    <a:pt x="7112" y="458952"/>
                  </a:lnTo>
                  <a:lnTo>
                    <a:pt x="8966" y="458558"/>
                  </a:lnTo>
                  <a:lnTo>
                    <a:pt x="57086" y="447802"/>
                  </a:lnTo>
                  <a:lnTo>
                    <a:pt x="58483" y="446773"/>
                  </a:lnTo>
                  <a:lnTo>
                    <a:pt x="60464" y="443585"/>
                  </a:lnTo>
                  <a:lnTo>
                    <a:pt x="60756" y="441871"/>
                  </a:lnTo>
                  <a:close/>
                </a:path>
                <a:path w="711200" h="691515">
                  <a:moveTo>
                    <a:pt x="97548" y="176225"/>
                  </a:moveTo>
                  <a:lnTo>
                    <a:pt x="96913" y="172554"/>
                  </a:lnTo>
                  <a:lnTo>
                    <a:pt x="96012" y="171081"/>
                  </a:lnTo>
                  <a:lnTo>
                    <a:pt x="54762" y="141554"/>
                  </a:lnTo>
                  <a:lnTo>
                    <a:pt x="53060" y="141147"/>
                  </a:lnTo>
                  <a:lnTo>
                    <a:pt x="49326" y="141732"/>
                  </a:lnTo>
                  <a:lnTo>
                    <a:pt x="47828" y="142633"/>
                  </a:lnTo>
                  <a:lnTo>
                    <a:pt x="45618" y="145707"/>
                  </a:lnTo>
                  <a:lnTo>
                    <a:pt x="45224" y="147421"/>
                  </a:lnTo>
                  <a:lnTo>
                    <a:pt x="45859" y="151155"/>
                  </a:lnTo>
                  <a:lnTo>
                    <a:pt x="46786" y="152654"/>
                  </a:lnTo>
                  <a:lnTo>
                    <a:pt x="48323" y="153758"/>
                  </a:lnTo>
                  <a:lnTo>
                    <a:pt x="88061" y="182206"/>
                  </a:lnTo>
                  <a:lnTo>
                    <a:pt x="89776" y="182600"/>
                  </a:lnTo>
                  <a:lnTo>
                    <a:pt x="93548" y="181965"/>
                  </a:lnTo>
                  <a:lnTo>
                    <a:pt x="95034" y="181025"/>
                  </a:lnTo>
                  <a:lnTo>
                    <a:pt x="97180" y="177914"/>
                  </a:lnTo>
                  <a:lnTo>
                    <a:pt x="97548" y="176225"/>
                  </a:lnTo>
                  <a:close/>
                </a:path>
                <a:path w="711200" h="691515">
                  <a:moveTo>
                    <a:pt x="124396" y="546608"/>
                  </a:moveTo>
                  <a:lnTo>
                    <a:pt x="123723" y="544995"/>
                  </a:lnTo>
                  <a:lnTo>
                    <a:pt x="121069" y="542328"/>
                  </a:lnTo>
                  <a:lnTo>
                    <a:pt x="119468" y="541667"/>
                  </a:lnTo>
                  <a:lnTo>
                    <a:pt x="115735" y="541667"/>
                  </a:lnTo>
                  <a:lnTo>
                    <a:pt x="114134" y="542328"/>
                  </a:lnTo>
                  <a:lnTo>
                    <a:pt x="78028" y="577964"/>
                  </a:lnTo>
                  <a:lnTo>
                    <a:pt x="77368" y="579564"/>
                  </a:lnTo>
                  <a:lnTo>
                    <a:pt x="77368" y="583311"/>
                  </a:lnTo>
                  <a:lnTo>
                    <a:pt x="78028" y="584911"/>
                  </a:lnTo>
                  <a:lnTo>
                    <a:pt x="80645" y="587603"/>
                  </a:lnTo>
                  <a:lnTo>
                    <a:pt x="82232" y="588302"/>
                  </a:lnTo>
                  <a:lnTo>
                    <a:pt x="86004" y="588340"/>
                  </a:lnTo>
                  <a:lnTo>
                    <a:pt x="87617" y="587692"/>
                  </a:lnTo>
                  <a:lnTo>
                    <a:pt x="88950" y="586359"/>
                  </a:lnTo>
                  <a:lnTo>
                    <a:pt x="123723" y="552018"/>
                  </a:lnTo>
                  <a:lnTo>
                    <a:pt x="124396" y="550392"/>
                  </a:lnTo>
                  <a:lnTo>
                    <a:pt x="124396" y="546608"/>
                  </a:lnTo>
                  <a:close/>
                </a:path>
                <a:path w="711200" h="691515">
                  <a:moveTo>
                    <a:pt x="180428" y="89890"/>
                  </a:moveTo>
                  <a:lnTo>
                    <a:pt x="180200" y="88150"/>
                  </a:lnTo>
                  <a:lnTo>
                    <a:pt x="155181" y="44221"/>
                  </a:lnTo>
                  <a:lnTo>
                    <a:pt x="153809" y="43154"/>
                  </a:lnTo>
                  <a:lnTo>
                    <a:pt x="150177" y="42151"/>
                  </a:lnTo>
                  <a:lnTo>
                    <a:pt x="148463" y="42379"/>
                  </a:lnTo>
                  <a:lnTo>
                    <a:pt x="145173" y="44259"/>
                  </a:lnTo>
                  <a:lnTo>
                    <a:pt x="144094" y="45643"/>
                  </a:lnTo>
                  <a:lnTo>
                    <a:pt x="143103" y="49326"/>
                  </a:lnTo>
                  <a:lnTo>
                    <a:pt x="143332" y="51066"/>
                  </a:lnTo>
                  <a:lnTo>
                    <a:pt x="144284" y="52705"/>
                  </a:lnTo>
                  <a:lnTo>
                    <a:pt x="168363" y="94957"/>
                  </a:lnTo>
                  <a:lnTo>
                    <a:pt x="169735" y="96012"/>
                  </a:lnTo>
                  <a:lnTo>
                    <a:pt x="173342" y="97015"/>
                  </a:lnTo>
                  <a:lnTo>
                    <a:pt x="175069" y="96799"/>
                  </a:lnTo>
                  <a:lnTo>
                    <a:pt x="178358" y="94945"/>
                  </a:lnTo>
                  <a:lnTo>
                    <a:pt x="179425" y="93560"/>
                  </a:lnTo>
                  <a:lnTo>
                    <a:pt x="180428" y="89890"/>
                  </a:lnTo>
                  <a:close/>
                </a:path>
                <a:path w="711200" h="691515">
                  <a:moveTo>
                    <a:pt x="231762" y="609930"/>
                  </a:moveTo>
                  <a:lnTo>
                    <a:pt x="231698" y="608190"/>
                  </a:lnTo>
                  <a:lnTo>
                    <a:pt x="230111" y="604748"/>
                  </a:lnTo>
                  <a:lnTo>
                    <a:pt x="228828" y="603567"/>
                  </a:lnTo>
                  <a:lnTo>
                    <a:pt x="225285" y="602284"/>
                  </a:lnTo>
                  <a:lnTo>
                    <a:pt x="223532" y="602361"/>
                  </a:lnTo>
                  <a:lnTo>
                    <a:pt x="220116" y="603935"/>
                  </a:lnTo>
                  <a:lnTo>
                    <a:pt x="218935" y="605205"/>
                  </a:lnTo>
                  <a:lnTo>
                    <a:pt x="201625" y="652945"/>
                  </a:lnTo>
                  <a:lnTo>
                    <a:pt x="201688" y="654672"/>
                  </a:lnTo>
                  <a:lnTo>
                    <a:pt x="203276" y="658075"/>
                  </a:lnTo>
                  <a:lnTo>
                    <a:pt x="204558" y="659244"/>
                  </a:lnTo>
                  <a:lnTo>
                    <a:pt x="208102" y="660527"/>
                  </a:lnTo>
                  <a:lnTo>
                    <a:pt x="209854" y="660463"/>
                  </a:lnTo>
                  <a:lnTo>
                    <a:pt x="213296" y="658876"/>
                  </a:lnTo>
                  <a:lnTo>
                    <a:pt x="214477" y="657593"/>
                  </a:lnTo>
                  <a:lnTo>
                    <a:pt x="215125" y="655815"/>
                  </a:lnTo>
                  <a:lnTo>
                    <a:pt x="231762" y="609930"/>
                  </a:lnTo>
                  <a:close/>
                </a:path>
                <a:path w="711200" h="691515">
                  <a:moveTo>
                    <a:pt x="313093" y="4965"/>
                  </a:moveTo>
                  <a:lnTo>
                    <a:pt x="312445" y="3340"/>
                  </a:lnTo>
                  <a:lnTo>
                    <a:pt x="309753" y="660"/>
                  </a:lnTo>
                  <a:lnTo>
                    <a:pt x="308127" y="0"/>
                  </a:lnTo>
                  <a:lnTo>
                    <a:pt x="304342" y="38"/>
                  </a:lnTo>
                  <a:lnTo>
                    <a:pt x="302742" y="698"/>
                  </a:lnTo>
                  <a:lnTo>
                    <a:pt x="300062" y="3365"/>
                  </a:lnTo>
                  <a:lnTo>
                    <a:pt x="299402" y="4978"/>
                  </a:lnTo>
                  <a:lnTo>
                    <a:pt x="299402" y="6870"/>
                  </a:lnTo>
                  <a:lnTo>
                    <a:pt x="299402" y="55638"/>
                  </a:lnTo>
                  <a:lnTo>
                    <a:pt x="300062" y="57238"/>
                  </a:lnTo>
                  <a:lnTo>
                    <a:pt x="302742" y="59905"/>
                  </a:lnTo>
                  <a:lnTo>
                    <a:pt x="304342" y="60579"/>
                  </a:lnTo>
                  <a:lnTo>
                    <a:pt x="308127" y="60604"/>
                  </a:lnTo>
                  <a:lnTo>
                    <a:pt x="309753" y="59956"/>
                  </a:lnTo>
                  <a:lnTo>
                    <a:pt x="312445" y="57264"/>
                  </a:lnTo>
                  <a:lnTo>
                    <a:pt x="313093" y="55651"/>
                  </a:lnTo>
                  <a:lnTo>
                    <a:pt x="313093" y="4965"/>
                  </a:lnTo>
                  <a:close/>
                </a:path>
                <a:path w="711200" h="691515">
                  <a:moveTo>
                    <a:pt x="340144" y="635635"/>
                  </a:moveTo>
                  <a:lnTo>
                    <a:pt x="339483" y="634022"/>
                  </a:lnTo>
                  <a:lnTo>
                    <a:pt x="336816" y="631355"/>
                  </a:lnTo>
                  <a:lnTo>
                    <a:pt x="335203" y="630694"/>
                  </a:lnTo>
                  <a:lnTo>
                    <a:pt x="331431" y="630694"/>
                  </a:lnTo>
                  <a:lnTo>
                    <a:pt x="329819" y="631355"/>
                  </a:lnTo>
                  <a:lnTo>
                    <a:pt x="327152" y="634022"/>
                  </a:lnTo>
                  <a:lnTo>
                    <a:pt x="326491" y="635635"/>
                  </a:lnTo>
                  <a:lnTo>
                    <a:pt x="326491" y="637527"/>
                  </a:lnTo>
                  <a:lnTo>
                    <a:pt x="326491" y="686409"/>
                  </a:lnTo>
                  <a:lnTo>
                    <a:pt x="327152" y="688009"/>
                  </a:lnTo>
                  <a:lnTo>
                    <a:pt x="329819" y="690676"/>
                  </a:lnTo>
                  <a:lnTo>
                    <a:pt x="331431" y="691349"/>
                  </a:lnTo>
                  <a:lnTo>
                    <a:pt x="335203" y="691349"/>
                  </a:lnTo>
                  <a:lnTo>
                    <a:pt x="336816" y="690676"/>
                  </a:lnTo>
                  <a:lnTo>
                    <a:pt x="339483" y="688009"/>
                  </a:lnTo>
                  <a:lnTo>
                    <a:pt x="340144" y="686409"/>
                  </a:lnTo>
                  <a:lnTo>
                    <a:pt x="340144" y="635635"/>
                  </a:lnTo>
                  <a:close/>
                </a:path>
                <a:path w="711200" h="691515">
                  <a:moveTo>
                    <a:pt x="451637" y="12865"/>
                  </a:moveTo>
                  <a:lnTo>
                    <a:pt x="451180" y="11188"/>
                  </a:lnTo>
                  <a:lnTo>
                    <a:pt x="448868" y="8204"/>
                  </a:lnTo>
                  <a:lnTo>
                    <a:pt x="447357" y="7340"/>
                  </a:lnTo>
                  <a:lnTo>
                    <a:pt x="443623" y="6858"/>
                  </a:lnTo>
                  <a:lnTo>
                    <a:pt x="441934" y="7315"/>
                  </a:lnTo>
                  <a:lnTo>
                    <a:pt x="438962" y="9613"/>
                  </a:lnTo>
                  <a:lnTo>
                    <a:pt x="438086" y="11125"/>
                  </a:lnTo>
                  <a:lnTo>
                    <a:pt x="431469" y="61175"/>
                  </a:lnTo>
                  <a:lnTo>
                    <a:pt x="431927" y="62852"/>
                  </a:lnTo>
                  <a:lnTo>
                    <a:pt x="434238" y="65836"/>
                  </a:lnTo>
                  <a:lnTo>
                    <a:pt x="435749" y="66700"/>
                  </a:lnTo>
                  <a:lnTo>
                    <a:pt x="439496" y="67221"/>
                  </a:lnTo>
                  <a:lnTo>
                    <a:pt x="441185" y="66776"/>
                  </a:lnTo>
                  <a:lnTo>
                    <a:pt x="444195" y="64452"/>
                  </a:lnTo>
                  <a:lnTo>
                    <a:pt x="445046" y="62928"/>
                  </a:lnTo>
                  <a:lnTo>
                    <a:pt x="451396" y="14732"/>
                  </a:lnTo>
                  <a:lnTo>
                    <a:pt x="451637" y="12865"/>
                  </a:lnTo>
                  <a:close/>
                </a:path>
                <a:path w="711200" h="691515">
                  <a:moveTo>
                    <a:pt x="464172" y="668197"/>
                  </a:moveTo>
                  <a:lnTo>
                    <a:pt x="453186" y="618210"/>
                  </a:lnTo>
                  <a:lnTo>
                    <a:pt x="452196" y="616788"/>
                  </a:lnTo>
                  <a:lnTo>
                    <a:pt x="449033" y="614756"/>
                  </a:lnTo>
                  <a:lnTo>
                    <a:pt x="447332" y="614438"/>
                  </a:lnTo>
                  <a:lnTo>
                    <a:pt x="443661" y="615238"/>
                  </a:lnTo>
                  <a:lnTo>
                    <a:pt x="442226" y="616229"/>
                  </a:lnTo>
                  <a:lnTo>
                    <a:pt x="440194" y="619391"/>
                  </a:lnTo>
                  <a:lnTo>
                    <a:pt x="439889" y="621106"/>
                  </a:lnTo>
                  <a:lnTo>
                    <a:pt x="450469" y="669239"/>
                  </a:lnTo>
                  <a:lnTo>
                    <a:pt x="450850" y="671093"/>
                  </a:lnTo>
                  <a:lnTo>
                    <a:pt x="451827" y="672553"/>
                  </a:lnTo>
                  <a:lnTo>
                    <a:pt x="454990" y="674636"/>
                  </a:lnTo>
                  <a:lnTo>
                    <a:pt x="456717" y="674954"/>
                  </a:lnTo>
                  <a:lnTo>
                    <a:pt x="460413" y="674128"/>
                  </a:lnTo>
                  <a:lnTo>
                    <a:pt x="461848" y="673125"/>
                  </a:lnTo>
                  <a:lnTo>
                    <a:pt x="463867" y="669925"/>
                  </a:lnTo>
                  <a:lnTo>
                    <a:pt x="464172" y="668197"/>
                  </a:lnTo>
                  <a:close/>
                </a:path>
                <a:path w="711200" h="691515">
                  <a:moveTo>
                    <a:pt x="596874" y="611530"/>
                  </a:moveTo>
                  <a:lnTo>
                    <a:pt x="596417" y="609841"/>
                  </a:lnTo>
                  <a:lnTo>
                    <a:pt x="565315" y="569798"/>
                  </a:lnTo>
                  <a:lnTo>
                    <a:pt x="563803" y="568921"/>
                  </a:lnTo>
                  <a:lnTo>
                    <a:pt x="560044" y="568426"/>
                  </a:lnTo>
                  <a:lnTo>
                    <a:pt x="558355" y="568871"/>
                  </a:lnTo>
                  <a:lnTo>
                    <a:pt x="555396" y="571220"/>
                  </a:lnTo>
                  <a:lnTo>
                    <a:pt x="554545" y="572744"/>
                  </a:lnTo>
                  <a:lnTo>
                    <a:pt x="554101" y="576465"/>
                  </a:lnTo>
                  <a:lnTo>
                    <a:pt x="554558" y="578142"/>
                  </a:lnTo>
                  <a:lnTo>
                    <a:pt x="584517" y="616800"/>
                  </a:lnTo>
                  <a:lnTo>
                    <a:pt x="585685" y="618286"/>
                  </a:lnTo>
                  <a:lnTo>
                    <a:pt x="587209" y="619150"/>
                  </a:lnTo>
                  <a:lnTo>
                    <a:pt x="590956" y="619607"/>
                  </a:lnTo>
                  <a:lnTo>
                    <a:pt x="592645" y="619125"/>
                  </a:lnTo>
                  <a:lnTo>
                    <a:pt x="595591" y="616775"/>
                  </a:lnTo>
                  <a:lnTo>
                    <a:pt x="596430" y="615251"/>
                  </a:lnTo>
                  <a:lnTo>
                    <a:pt x="596874" y="611530"/>
                  </a:lnTo>
                  <a:close/>
                </a:path>
                <a:path w="711200" h="691515">
                  <a:moveTo>
                    <a:pt x="600900" y="77292"/>
                  </a:moveTo>
                  <a:lnTo>
                    <a:pt x="600405" y="73558"/>
                  </a:lnTo>
                  <a:lnTo>
                    <a:pt x="599541" y="72047"/>
                  </a:lnTo>
                  <a:lnTo>
                    <a:pt x="596557" y="69723"/>
                  </a:lnTo>
                  <a:lnTo>
                    <a:pt x="594868" y="69265"/>
                  </a:lnTo>
                  <a:lnTo>
                    <a:pt x="591108" y="69761"/>
                  </a:lnTo>
                  <a:lnTo>
                    <a:pt x="589597" y="70650"/>
                  </a:lnTo>
                  <a:lnTo>
                    <a:pt x="558698" y="110934"/>
                  </a:lnTo>
                  <a:lnTo>
                    <a:pt x="558253" y="112623"/>
                  </a:lnTo>
                  <a:lnTo>
                    <a:pt x="558749" y="116370"/>
                  </a:lnTo>
                  <a:lnTo>
                    <a:pt x="559625" y="117894"/>
                  </a:lnTo>
                  <a:lnTo>
                    <a:pt x="562648" y="120129"/>
                  </a:lnTo>
                  <a:lnTo>
                    <a:pt x="564337" y="120548"/>
                  </a:lnTo>
                  <a:lnTo>
                    <a:pt x="568045" y="120065"/>
                  </a:lnTo>
                  <a:lnTo>
                    <a:pt x="569556" y="119214"/>
                  </a:lnTo>
                  <a:lnTo>
                    <a:pt x="599338" y="80492"/>
                  </a:lnTo>
                  <a:lnTo>
                    <a:pt x="600456" y="78981"/>
                  </a:lnTo>
                  <a:lnTo>
                    <a:pt x="600900" y="77292"/>
                  </a:lnTo>
                  <a:close/>
                </a:path>
                <a:path w="711200" h="691515">
                  <a:moveTo>
                    <a:pt x="607707" y="340880"/>
                  </a:moveTo>
                  <a:lnTo>
                    <a:pt x="604342" y="299808"/>
                  </a:lnTo>
                  <a:lnTo>
                    <a:pt x="591553" y="252056"/>
                  </a:lnTo>
                  <a:lnTo>
                    <a:pt x="569696" y="207721"/>
                  </a:lnTo>
                  <a:lnTo>
                    <a:pt x="539610" y="168516"/>
                  </a:lnTo>
                  <a:lnTo>
                    <a:pt x="502450" y="135915"/>
                  </a:lnTo>
                  <a:lnTo>
                    <a:pt x="459638" y="111201"/>
                  </a:lnTo>
                  <a:lnTo>
                    <a:pt x="412838" y="95313"/>
                  </a:lnTo>
                  <a:lnTo>
                    <a:pt x="363829" y="88849"/>
                  </a:lnTo>
                  <a:lnTo>
                    <a:pt x="355587" y="88722"/>
                  </a:lnTo>
                  <a:lnTo>
                    <a:pt x="339090" y="89255"/>
                  </a:lnTo>
                  <a:lnTo>
                    <a:pt x="298361" y="95427"/>
                  </a:lnTo>
                  <a:lnTo>
                    <a:pt x="259092" y="107899"/>
                  </a:lnTo>
                  <a:lnTo>
                    <a:pt x="222427" y="126733"/>
                  </a:lnTo>
                  <a:lnTo>
                    <a:pt x="183210" y="156819"/>
                  </a:lnTo>
                  <a:lnTo>
                    <a:pt x="150622" y="193979"/>
                  </a:lnTo>
                  <a:lnTo>
                    <a:pt x="125907" y="236778"/>
                  </a:lnTo>
                  <a:lnTo>
                    <a:pt x="110007" y="283591"/>
                  </a:lnTo>
                  <a:lnTo>
                    <a:pt x="103555" y="332587"/>
                  </a:lnTo>
                  <a:lnTo>
                    <a:pt x="103416" y="340829"/>
                  </a:lnTo>
                  <a:lnTo>
                    <a:pt x="103962" y="357327"/>
                  </a:lnTo>
                  <a:lnTo>
                    <a:pt x="112014" y="406107"/>
                  </a:lnTo>
                  <a:lnTo>
                    <a:pt x="129413" y="452361"/>
                  </a:lnTo>
                  <a:lnTo>
                    <a:pt x="155511" y="494347"/>
                  </a:lnTo>
                  <a:lnTo>
                    <a:pt x="189306" y="530415"/>
                  </a:lnTo>
                  <a:lnTo>
                    <a:pt x="229476" y="559219"/>
                  </a:lnTo>
                  <a:lnTo>
                    <a:pt x="274497" y="579615"/>
                  </a:lnTo>
                  <a:lnTo>
                    <a:pt x="322630" y="590842"/>
                  </a:lnTo>
                  <a:lnTo>
                    <a:pt x="355536" y="593001"/>
                  </a:lnTo>
                  <a:lnTo>
                    <a:pt x="372033" y="592467"/>
                  </a:lnTo>
                  <a:lnTo>
                    <a:pt x="420801" y="584415"/>
                  </a:lnTo>
                  <a:lnTo>
                    <a:pt x="467067" y="567004"/>
                  </a:lnTo>
                  <a:lnTo>
                    <a:pt x="509041" y="540905"/>
                  </a:lnTo>
                  <a:lnTo>
                    <a:pt x="545122" y="507123"/>
                  </a:lnTo>
                  <a:lnTo>
                    <a:pt x="573913" y="466953"/>
                  </a:lnTo>
                  <a:lnTo>
                    <a:pt x="594321" y="421932"/>
                  </a:lnTo>
                  <a:lnTo>
                    <a:pt x="605548" y="373786"/>
                  </a:lnTo>
                  <a:lnTo>
                    <a:pt x="607707" y="340880"/>
                  </a:lnTo>
                  <a:close/>
                </a:path>
                <a:path w="711200" h="691515">
                  <a:moveTo>
                    <a:pt x="685101" y="187261"/>
                  </a:moveTo>
                  <a:lnTo>
                    <a:pt x="684936" y="185521"/>
                  </a:lnTo>
                  <a:lnTo>
                    <a:pt x="683158" y="182219"/>
                  </a:lnTo>
                  <a:lnTo>
                    <a:pt x="681799" y="181140"/>
                  </a:lnTo>
                  <a:lnTo>
                    <a:pt x="678205" y="180060"/>
                  </a:lnTo>
                  <a:lnTo>
                    <a:pt x="676478" y="180213"/>
                  </a:lnTo>
                  <a:lnTo>
                    <a:pt x="631672" y="204063"/>
                  </a:lnTo>
                  <a:lnTo>
                    <a:pt x="630555" y="205409"/>
                  </a:lnTo>
                  <a:lnTo>
                    <a:pt x="629462" y="209054"/>
                  </a:lnTo>
                  <a:lnTo>
                    <a:pt x="629653" y="210794"/>
                  </a:lnTo>
                  <a:lnTo>
                    <a:pt x="631431" y="214134"/>
                  </a:lnTo>
                  <a:lnTo>
                    <a:pt x="632764" y="215252"/>
                  </a:lnTo>
                  <a:lnTo>
                    <a:pt x="636371" y="216357"/>
                  </a:lnTo>
                  <a:lnTo>
                    <a:pt x="638098" y="216166"/>
                  </a:lnTo>
                  <a:lnTo>
                    <a:pt x="681291" y="193116"/>
                  </a:lnTo>
                  <a:lnTo>
                    <a:pt x="682929" y="192201"/>
                  </a:lnTo>
                  <a:lnTo>
                    <a:pt x="684022" y="190855"/>
                  </a:lnTo>
                  <a:lnTo>
                    <a:pt x="685101" y="187261"/>
                  </a:lnTo>
                  <a:close/>
                </a:path>
                <a:path w="711200" h="691515">
                  <a:moveTo>
                    <a:pt x="689749" y="494639"/>
                  </a:moveTo>
                  <a:lnTo>
                    <a:pt x="689698" y="492887"/>
                  </a:lnTo>
                  <a:lnTo>
                    <a:pt x="688098" y="489419"/>
                  </a:lnTo>
                  <a:lnTo>
                    <a:pt x="686803" y="488238"/>
                  </a:lnTo>
                  <a:lnTo>
                    <a:pt x="639229" y="470750"/>
                  </a:lnTo>
                  <a:lnTo>
                    <a:pt x="637489" y="470814"/>
                  </a:lnTo>
                  <a:lnTo>
                    <a:pt x="634047" y="472401"/>
                  </a:lnTo>
                  <a:lnTo>
                    <a:pt x="632866" y="473684"/>
                  </a:lnTo>
                  <a:lnTo>
                    <a:pt x="631545" y="477227"/>
                  </a:lnTo>
                  <a:lnTo>
                    <a:pt x="631609" y="478980"/>
                  </a:lnTo>
                  <a:lnTo>
                    <a:pt x="633196" y="482422"/>
                  </a:lnTo>
                  <a:lnTo>
                    <a:pt x="634479" y="483603"/>
                  </a:lnTo>
                  <a:lnTo>
                    <a:pt x="680364" y="500468"/>
                  </a:lnTo>
                  <a:lnTo>
                    <a:pt x="682129" y="501116"/>
                  </a:lnTo>
                  <a:lnTo>
                    <a:pt x="683856" y="501053"/>
                  </a:lnTo>
                  <a:lnTo>
                    <a:pt x="687260" y="499465"/>
                  </a:lnTo>
                  <a:lnTo>
                    <a:pt x="688428" y="498182"/>
                  </a:lnTo>
                  <a:lnTo>
                    <a:pt x="689749" y="494639"/>
                  </a:lnTo>
                  <a:close/>
                </a:path>
                <a:path w="711200" h="691515">
                  <a:moveTo>
                    <a:pt x="711047" y="332117"/>
                  </a:moveTo>
                  <a:lnTo>
                    <a:pt x="710374" y="330504"/>
                  </a:lnTo>
                  <a:lnTo>
                    <a:pt x="707707" y="327837"/>
                  </a:lnTo>
                  <a:lnTo>
                    <a:pt x="706094" y="327177"/>
                  </a:lnTo>
                  <a:lnTo>
                    <a:pt x="655332" y="327177"/>
                  </a:lnTo>
                  <a:lnTo>
                    <a:pt x="653719" y="327837"/>
                  </a:lnTo>
                  <a:lnTo>
                    <a:pt x="651052" y="330504"/>
                  </a:lnTo>
                  <a:lnTo>
                    <a:pt x="650379" y="332117"/>
                  </a:lnTo>
                  <a:lnTo>
                    <a:pt x="650379" y="335889"/>
                  </a:lnTo>
                  <a:lnTo>
                    <a:pt x="651052" y="337502"/>
                  </a:lnTo>
                  <a:lnTo>
                    <a:pt x="653719" y="340169"/>
                  </a:lnTo>
                  <a:lnTo>
                    <a:pt x="655332" y="340829"/>
                  </a:lnTo>
                  <a:lnTo>
                    <a:pt x="657212" y="340829"/>
                  </a:lnTo>
                  <a:lnTo>
                    <a:pt x="706094" y="340829"/>
                  </a:lnTo>
                  <a:lnTo>
                    <a:pt x="707707" y="340169"/>
                  </a:lnTo>
                  <a:lnTo>
                    <a:pt x="710374" y="337502"/>
                  </a:lnTo>
                  <a:lnTo>
                    <a:pt x="711047" y="335889"/>
                  </a:lnTo>
                  <a:lnTo>
                    <a:pt x="711047" y="332117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A0FE9DDE-C51A-80CA-C120-33BDF6771BA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9904" y="7895618"/>
              <a:ext cx="9260710" cy="2391381"/>
            </a:xfrm>
            <a:prstGeom prst="rect">
              <a:avLst/>
            </a:prstGeom>
          </p:spPr>
        </p:pic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392FBBD8-F2B3-C8A1-9A4B-7B5304463C09}"/>
                </a:ext>
              </a:extLst>
            </p:cNvPr>
            <p:cNvSpPr/>
            <p:nvPr/>
          </p:nvSpPr>
          <p:spPr>
            <a:xfrm>
              <a:off x="10503459" y="8078647"/>
              <a:ext cx="2118995" cy="548005"/>
            </a:xfrm>
            <a:custGeom>
              <a:avLst/>
              <a:gdLst/>
              <a:ahLst/>
              <a:cxnLst/>
              <a:rect l="l" t="t" r="r" b="b"/>
              <a:pathLst>
                <a:path w="2118995" h="548004">
                  <a:moveTo>
                    <a:pt x="377456" y="114274"/>
                  </a:moveTo>
                  <a:lnTo>
                    <a:pt x="351612" y="78625"/>
                  </a:lnTo>
                  <a:lnTo>
                    <a:pt x="324231" y="70815"/>
                  </a:lnTo>
                  <a:lnTo>
                    <a:pt x="317677" y="71323"/>
                  </a:lnTo>
                  <a:lnTo>
                    <a:pt x="311226" y="72974"/>
                  </a:lnTo>
                  <a:lnTo>
                    <a:pt x="311277" y="65684"/>
                  </a:lnTo>
                  <a:lnTo>
                    <a:pt x="283654" y="35064"/>
                  </a:lnTo>
                  <a:lnTo>
                    <a:pt x="276758" y="33731"/>
                  </a:lnTo>
                  <a:lnTo>
                    <a:pt x="262216" y="34975"/>
                  </a:lnTo>
                  <a:lnTo>
                    <a:pt x="255651" y="37465"/>
                  </a:lnTo>
                  <a:lnTo>
                    <a:pt x="249796" y="41821"/>
                  </a:lnTo>
                  <a:lnTo>
                    <a:pt x="249631" y="36715"/>
                  </a:lnTo>
                  <a:lnTo>
                    <a:pt x="222097" y="2755"/>
                  </a:lnTo>
                  <a:lnTo>
                    <a:pt x="207149" y="0"/>
                  </a:lnTo>
                  <a:lnTo>
                    <a:pt x="202120" y="266"/>
                  </a:lnTo>
                  <a:lnTo>
                    <a:pt x="169316" y="21907"/>
                  </a:lnTo>
                  <a:lnTo>
                    <a:pt x="165684" y="31330"/>
                  </a:lnTo>
                  <a:lnTo>
                    <a:pt x="161861" y="27609"/>
                  </a:lnTo>
                  <a:lnTo>
                    <a:pt x="127419" y="15265"/>
                  </a:lnTo>
                  <a:lnTo>
                    <a:pt x="116776" y="16154"/>
                  </a:lnTo>
                  <a:lnTo>
                    <a:pt x="78524" y="42608"/>
                  </a:lnTo>
                  <a:lnTo>
                    <a:pt x="70954" y="67805"/>
                  </a:lnTo>
                  <a:lnTo>
                    <a:pt x="55181" y="68021"/>
                  </a:lnTo>
                  <a:lnTo>
                    <a:pt x="14592" y="87223"/>
                  </a:lnTo>
                  <a:lnTo>
                    <a:pt x="0" y="114769"/>
                  </a:lnTo>
                  <a:lnTo>
                    <a:pt x="342" y="118122"/>
                  </a:lnTo>
                  <a:lnTo>
                    <a:pt x="18897" y="135001"/>
                  </a:lnTo>
                  <a:lnTo>
                    <a:pt x="20586" y="135001"/>
                  </a:lnTo>
                  <a:lnTo>
                    <a:pt x="358508" y="135013"/>
                  </a:lnTo>
                  <a:lnTo>
                    <a:pt x="377202" y="117703"/>
                  </a:lnTo>
                  <a:lnTo>
                    <a:pt x="377456" y="114274"/>
                  </a:lnTo>
                  <a:close/>
                </a:path>
                <a:path w="2118995" h="548004">
                  <a:moveTo>
                    <a:pt x="2118804" y="527278"/>
                  </a:moveTo>
                  <a:lnTo>
                    <a:pt x="2093137" y="491756"/>
                  </a:lnTo>
                  <a:lnTo>
                    <a:pt x="2065756" y="483908"/>
                  </a:lnTo>
                  <a:lnTo>
                    <a:pt x="2059216" y="484428"/>
                  </a:lnTo>
                  <a:lnTo>
                    <a:pt x="2052751" y="486117"/>
                  </a:lnTo>
                  <a:lnTo>
                    <a:pt x="2052840" y="478815"/>
                  </a:lnTo>
                  <a:lnTo>
                    <a:pt x="2025269" y="448119"/>
                  </a:lnTo>
                  <a:lnTo>
                    <a:pt x="2018372" y="446773"/>
                  </a:lnTo>
                  <a:lnTo>
                    <a:pt x="2003818" y="448017"/>
                  </a:lnTo>
                  <a:lnTo>
                    <a:pt x="1997252" y="450507"/>
                  </a:lnTo>
                  <a:lnTo>
                    <a:pt x="1991398" y="454875"/>
                  </a:lnTo>
                  <a:lnTo>
                    <a:pt x="1991093" y="449872"/>
                  </a:lnTo>
                  <a:lnTo>
                    <a:pt x="1963496" y="416826"/>
                  </a:lnTo>
                  <a:lnTo>
                    <a:pt x="1948802" y="414134"/>
                  </a:lnTo>
                  <a:lnTo>
                    <a:pt x="1943862" y="414388"/>
                  </a:lnTo>
                  <a:lnTo>
                    <a:pt x="1911299" y="435292"/>
                  </a:lnTo>
                  <a:lnTo>
                    <a:pt x="1907514" y="444474"/>
                  </a:lnTo>
                  <a:lnTo>
                    <a:pt x="1903679" y="440766"/>
                  </a:lnTo>
                  <a:lnTo>
                    <a:pt x="1869300" y="428472"/>
                  </a:lnTo>
                  <a:lnTo>
                    <a:pt x="1858670" y="429361"/>
                  </a:lnTo>
                  <a:lnTo>
                    <a:pt x="1820468" y="455739"/>
                  </a:lnTo>
                  <a:lnTo>
                    <a:pt x="1812848" y="480872"/>
                  </a:lnTo>
                  <a:lnTo>
                    <a:pt x="1797088" y="481114"/>
                  </a:lnTo>
                  <a:lnTo>
                    <a:pt x="1756498" y="500316"/>
                  </a:lnTo>
                  <a:lnTo>
                    <a:pt x="1741868" y="527558"/>
                  </a:lnTo>
                  <a:lnTo>
                    <a:pt x="1742198" y="530923"/>
                  </a:lnTo>
                  <a:lnTo>
                    <a:pt x="1762493" y="547852"/>
                  </a:lnTo>
                  <a:lnTo>
                    <a:pt x="2100300" y="547801"/>
                  </a:lnTo>
                  <a:lnTo>
                    <a:pt x="2118525" y="530631"/>
                  </a:lnTo>
                  <a:lnTo>
                    <a:pt x="2118804" y="52727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>
            <a:extLst>
              <a:ext uri="{FF2B5EF4-FFF2-40B4-BE49-F238E27FC236}">
                <a16:creationId xmlns:a16="http://schemas.microsoft.com/office/drawing/2014/main" id="{61479822-AD2A-DD31-A58C-5A56E4CE21BF}"/>
              </a:ext>
            </a:extLst>
          </p:cNvPr>
          <p:cNvSpPr txBox="1"/>
          <p:nvPr/>
        </p:nvSpPr>
        <p:spPr>
          <a:xfrm>
            <a:off x="4206363" y="5374185"/>
            <a:ext cx="9928860" cy="1587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0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Lorem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ipsum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dolor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sit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amet,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consectetur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adipiscing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elit.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Etiam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vitae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risus.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fringilla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commodo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rutrum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lacinia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dui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scelerisque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in.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Vestibulum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velit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velit,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condimentum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ante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pretium,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bibendum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fermentum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neque.</a:t>
            </a:r>
            <a:r>
              <a:rPr sz="22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Pellentesque viverra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volutpat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neque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dapibus.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justo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34" name="object 34">
            <a:extLst>
              <a:ext uri="{FF2B5EF4-FFF2-40B4-BE49-F238E27FC236}">
                <a16:creationId xmlns:a16="http://schemas.microsoft.com/office/drawing/2014/main" id="{60364EA3-988B-DFCE-635A-573966044840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43" y="0"/>
            <a:ext cx="3581400" cy="1533213"/>
          </a:xfrm>
          <a:prstGeom prst="rect">
            <a:avLst/>
          </a:prstGeom>
        </p:spPr>
      </p:pic>
      <p:pic>
        <p:nvPicPr>
          <p:cNvPr id="35" name="object 35">
            <a:extLst>
              <a:ext uri="{FF2B5EF4-FFF2-40B4-BE49-F238E27FC236}">
                <a16:creationId xmlns:a16="http://schemas.microsoft.com/office/drawing/2014/main" id="{40013CAB-93BD-63FF-2A79-BDF2C8237AF3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496085" y="0"/>
            <a:ext cx="3791913" cy="15332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69C3B6C-C7A3-CD86-AA01-F187D2F032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913" y="2666804"/>
            <a:ext cx="7909727" cy="35993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2C8E39F-5FC8-7DC6-4403-337D3645BB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65" y="6398070"/>
            <a:ext cx="7909727" cy="383291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C0E3F29-0C3E-7750-8F3D-120CDCCD5906}"/>
              </a:ext>
            </a:extLst>
          </p:cNvPr>
          <p:cNvSpPr txBox="1"/>
          <p:nvPr/>
        </p:nvSpPr>
        <p:spPr>
          <a:xfrm>
            <a:off x="9170793" y="1577839"/>
            <a:ext cx="92256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10.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What is the energy consumption per </a:t>
            </a: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 capita for each country over the last decade?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2968B0-FB3E-BCD8-755A-6ED28A3D22FD}"/>
              </a:ext>
            </a:extLst>
          </p:cNvPr>
          <p:cNvSpPr txBox="1"/>
          <p:nvPr/>
        </p:nvSpPr>
        <p:spPr>
          <a:xfrm>
            <a:off x="135006" y="1505181"/>
            <a:ext cx="92991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9.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What is the emission-to-GDP ratio for  </a:t>
            </a: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     each country by year?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2A93539-65E1-A731-1C69-F5885CEF6E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71144" y="2634946"/>
            <a:ext cx="8359655" cy="36311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EACCA0C-95C1-561F-87EE-67E461729B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90578" y="6360438"/>
            <a:ext cx="8470092" cy="383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86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A679A-B7A7-BD91-AFD3-8C0A386D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B49B493E-3D1A-09D1-8388-13690C6AC8C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03681"/>
            <a:ext cx="5047164" cy="2383317"/>
          </a:xfrm>
          <a:prstGeom prst="rect">
            <a:avLst/>
          </a:prstGeom>
        </p:spPr>
      </p:pic>
      <p:grpSp>
        <p:nvGrpSpPr>
          <p:cNvPr id="4" name="object 4">
            <a:extLst>
              <a:ext uri="{FF2B5EF4-FFF2-40B4-BE49-F238E27FC236}">
                <a16:creationId xmlns:a16="http://schemas.microsoft.com/office/drawing/2014/main" id="{D277A02C-B017-3AA7-525E-75733839D112}"/>
              </a:ext>
            </a:extLst>
          </p:cNvPr>
          <p:cNvGrpSpPr/>
          <p:nvPr/>
        </p:nvGrpSpPr>
        <p:grpSpPr>
          <a:xfrm>
            <a:off x="13344855" y="7972755"/>
            <a:ext cx="4943475" cy="2314575"/>
            <a:chOff x="13344855" y="7972755"/>
            <a:chExt cx="4943475" cy="231457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DA7D525-7371-110E-546E-14E7C83F2ECA}"/>
                </a:ext>
              </a:extLst>
            </p:cNvPr>
            <p:cNvSpPr/>
            <p:nvPr/>
          </p:nvSpPr>
          <p:spPr>
            <a:xfrm>
              <a:off x="15581629" y="7991214"/>
              <a:ext cx="2706370" cy="2296160"/>
            </a:xfrm>
            <a:custGeom>
              <a:avLst/>
              <a:gdLst/>
              <a:ahLst/>
              <a:cxnLst/>
              <a:rect l="l" t="t" r="r" b="b"/>
              <a:pathLst>
                <a:path w="2706369" h="2296159">
                  <a:moveTo>
                    <a:pt x="0" y="2295784"/>
                  </a:moveTo>
                  <a:lnTo>
                    <a:pt x="2706370" y="2295784"/>
                  </a:lnTo>
                  <a:lnTo>
                    <a:pt x="2706370" y="606191"/>
                  </a:lnTo>
                  <a:lnTo>
                    <a:pt x="2672149" y="571587"/>
                  </a:lnTo>
                  <a:lnTo>
                    <a:pt x="2635708" y="535958"/>
                  </a:lnTo>
                  <a:lnTo>
                    <a:pt x="2598041" y="500339"/>
                  </a:lnTo>
                  <a:lnTo>
                    <a:pt x="2559256" y="464868"/>
                  </a:lnTo>
                  <a:lnTo>
                    <a:pt x="2519462" y="429685"/>
                  </a:lnTo>
                  <a:lnTo>
                    <a:pt x="2478767" y="394929"/>
                  </a:lnTo>
                  <a:lnTo>
                    <a:pt x="2437280" y="360739"/>
                  </a:lnTo>
                  <a:lnTo>
                    <a:pt x="2395110" y="327254"/>
                  </a:lnTo>
                  <a:lnTo>
                    <a:pt x="2352365" y="294613"/>
                  </a:lnTo>
                  <a:lnTo>
                    <a:pt x="2309153" y="262955"/>
                  </a:lnTo>
                  <a:lnTo>
                    <a:pt x="2265584" y="232419"/>
                  </a:lnTo>
                  <a:lnTo>
                    <a:pt x="2221765" y="203145"/>
                  </a:lnTo>
                  <a:lnTo>
                    <a:pt x="2177806" y="175272"/>
                  </a:lnTo>
                  <a:lnTo>
                    <a:pt x="2133815" y="148938"/>
                  </a:lnTo>
                  <a:lnTo>
                    <a:pt x="2089901" y="124283"/>
                  </a:lnTo>
                  <a:lnTo>
                    <a:pt x="2046172" y="101446"/>
                  </a:lnTo>
                  <a:lnTo>
                    <a:pt x="2002736" y="80566"/>
                  </a:lnTo>
                  <a:lnTo>
                    <a:pt x="1959703" y="61781"/>
                  </a:lnTo>
                  <a:lnTo>
                    <a:pt x="1917180" y="45232"/>
                  </a:lnTo>
                  <a:lnTo>
                    <a:pt x="1875277" y="31058"/>
                  </a:lnTo>
                  <a:lnTo>
                    <a:pt x="1834102" y="19396"/>
                  </a:lnTo>
                  <a:lnTo>
                    <a:pt x="1793764" y="10387"/>
                  </a:lnTo>
                  <a:lnTo>
                    <a:pt x="1754222" y="4157"/>
                  </a:lnTo>
                  <a:lnTo>
                    <a:pt x="1716032" y="883"/>
                  </a:lnTo>
                  <a:lnTo>
                    <a:pt x="1675796" y="0"/>
                  </a:lnTo>
                  <a:lnTo>
                    <a:pt x="1636015" y="1105"/>
                  </a:lnTo>
                  <a:lnTo>
                    <a:pt x="1596689" y="4157"/>
                  </a:lnTo>
                  <a:lnTo>
                    <a:pt x="1557816" y="9114"/>
                  </a:lnTo>
                  <a:lnTo>
                    <a:pt x="1519397" y="15933"/>
                  </a:lnTo>
                  <a:lnTo>
                    <a:pt x="1481430" y="24571"/>
                  </a:lnTo>
                  <a:lnTo>
                    <a:pt x="1443916" y="34986"/>
                  </a:lnTo>
                  <a:lnTo>
                    <a:pt x="1406853" y="47136"/>
                  </a:lnTo>
                  <a:lnTo>
                    <a:pt x="1370241" y="60977"/>
                  </a:lnTo>
                  <a:lnTo>
                    <a:pt x="1334079" y="76469"/>
                  </a:lnTo>
                  <a:lnTo>
                    <a:pt x="1298367" y="93568"/>
                  </a:lnTo>
                  <a:lnTo>
                    <a:pt x="1263104" y="112231"/>
                  </a:lnTo>
                  <a:lnTo>
                    <a:pt x="1228289" y="132417"/>
                  </a:lnTo>
                  <a:lnTo>
                    <a:pt x="1193922" y="154082"/>
                  </a:lnTo>
                  <a:lnTo>
                    <a:pt x="1160003" y="177185"/>
                  </a:lnTo>
                  <a:lnTo>
                    <a:pt x="1126530" y="201683"/>
                  </a:lnTo>
                  <a:lnTo>
                    <a:pt x="1093503" y="227533"/>
                  </a:lnTo>
                  <a:lnTo>
                    <a:pt x="1060921" y="254693"/>
                  </a:lnTo>
                  <a:lnTo>
                    <a:pt x="1028785" y="283121"/>
                  </a:lnTo>
                  <a:lnTo>
                    <a:pt x="997092" y="312774"/>
                  </a:lnTo>
                  <a:lnTo>
                    <a:pt x="965843" y="343609"/>
                  </a:lnTo>
                  <a:lnTo>
                    <a:pt x="935038" y="375585"/>
                  </a:lnTo>
                  <a:lnTo>
                    <a:pt x="904674" y="408658"/>
                  </a:lnTo>
                  <a:lnTo>
                    <a:pt x="874753" y="442786"/>
                  </a:lnTo>
                  <a:lnTo>
                    <a:pt x="845272" y="477928"/>
                  </a:lnTo>
                  <a:lnTo>
                    <a:pt x="816233" y="514039"/>
                  </a:lnTo>
                  <a:lnTo>
                    <a:pt x="787633" y="551079"/>
                  </a:lnTo>
                  <a:lnTo>
                    <a:pt x="759472" y="589004"/>
                  </a:lnTo>
                  <a:lnTo>
                    <a:pt x="731751" y="627772"/>
                  </a:lnTo>
                  <a:lnTo>
                    <a:pt x="704467" y="667340"/>
                  </a:lnTo>
                  <a:lnTo>
                    <a:pt x="677621" y="707666"/>
                  </a:lnTo>
                  <a:lnTo>
                    <a:pt x="651212" y="748708"/>
                  </a:lnTo>
                  <a:lnTo>
                    <a:pt x="625240" y="790423"/>
                  </a:lnTo>
                  <a:lnTo>
                    <a:pt x="599703" y="832769"/>
                  </a:lnTo>
                  <a:lnTo>
                    <a:pt x="574601" y="875703"/>
                  </a:lnTo>
                  <a:lnTo>
                    <a:pt x="549934" y="919182"/>
                  </a:lnTo>
                  <a:lnTo>
                    <a:pt x="525701" y="963165"/>
                  </a:lnTo>
                  <a:lnTo>
                    <a:pt x="501901" y="1007609"/>
                  </a:lnTo>
                  <a:lnTo>
                    <a:pt x="478534" y="1052471"/>
                  </a:lnTo>
                  <a:lnTo>
                    <a:pt x="455599" y="1097709"/>
                  </a:lnTo>
                  <a:lnTo>
                    <a:pt x="433096" y="1143281"/>
                  </a:lnTo>
                  <a:lnTo>
                    <a:pt x="411023" y="1189143"/>
                  </a:lnTo>
                  <a:lnTo>
                    <a:pt x="389381" y="1235254"/>
                  </a:lnTo>
                  <a:lnTo>
                    <a:pt x="368169" y="1281571"/>
                  </a:lnTo>
                  <a:lnTo>
                    <a:pt x="347385" y="1328052"/>
                  </a:lnTo>
                  <a:lnTo>
                    <a:pt x="327030" y="1374654"/>
                  </a:lnTo>
                  <a:lnTo>
                    <a:pt x="307103" y="1421334"/>
                  </a:lnTo>
                  <a:lnTo>
                    <a:pt x="287604" y="1468051"/>
                  </a:lnTo>
                  <a:lnTo>
                    <a:pt x="268531" y="1514762"/>
                  </a:lnTo>
                  <a:lnTo>
                    <a:pt x="249884" y="1561424"/>
                  </a:lnTo>
                  <a:lnTo>
                    <a:pt x="231662" y="1607994"/>
                  </a:lnTo>
                  <a:lnTo>
                    <a:pt x="213866" y="1654432"/>
                  </a:lnTo>
                  <a:lnTo>
                    <a:pt x="196494" y="1700693"/>
                  </a:lnTo>
                  <a:lnTo>
                    <a:pt x="179545" y="1746735"/>
                  </a:lnTo>
                  <a:lnTo>
                    <a:pt x="163019" y="1792517"/>
                  </a:lnTo>
                  <a:lnTo>
                    <a:pt x="146916" y="1837995"/>
                  </a:lnTo>
                  <a:lnTo>
                    <a:pt x="131235" y="1883128"/>
                  </a:lnTo>
                  <a:lnTo>
                    <a:pt x="115975" y="1927872"/>
                  </a:lnTo>
                  <a:lnTo>
                    <a:pt x="101136" y="1972185"/>
                  </a:lnTo>
                  <a:lnTo>
                    <a:pt x="86716" y="2016025"/>
                  </a:lnTo>
                  <a:lnTo>
                    <a:pt x="71417" y="2063081"/>
                  </a:lnTo>
                  <a:lnTo>
                    <a:pt x="56384" y="2110209"/>
                  </a:lnTo>
                  <a:lnTo>
                    <a:pt x="41619" y="2157409"/>
                  </a:lnTo>
                  <a:lnTo>
                    <a:pt x="27120" y="2204681"/>
                  </a:lnTo>
                  <a:lnTo>
                    <a:pt x="12888" y="2252026"/>
                  </a:lnTo>
                  <a:lnTo>
                    <a:pt x="0" y="2295784"/>
                  </a:lnTo>
                  <a:close/>
                </a:path>
              </a:pathLst>
            </a:custGeom>
            <a:solidFill>
              <a:srgbClr val="4F81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501F8FBB-071A-DBB7-0458-F8D2D6DD0195}"/>
                </a:ext>
              </a:extLst>
            </p:cNvPr>
            <p:cNvSpPr/>
            <p:nvPr/>
          </p:nvSpPr>
          <p:spPr>
            <a:xfrm>
              <a:off x="13400359" y="8314525"/>
              <a:ext cx="2992120" cy="1972945"/>
            </a:xfrm>
            <a:custGeom>
              <a:avLst/>
              <a:gdLst/>
              <a:ahLst/>
              <a:cxnLst/>
              <a:rect l="l" t="t" r="r" b="b"/>
              <a:pathLst>
                <a:path w="2992119" h="1972945">
                  <a:moveTo>
                    <a:pt x="0" y="1972474"/>
                  </a:moveTo>
                  <a:lnTo>
                    <a:pt x="2991844" y="1972474"/>
                  </a:lnTo>
                  <a:lnTo>
                    <a:pt x="2969554" y="1911203"/>
                  </a:lnTo>
                  <a:lnTo>
                    <a:pt x="2951988" y="1864114"/>
                  </a:lnTo>
                  <a:lnTo>
                    <a:pt x="2934110" y="1817143"/>
                  </a:lnTo>
                  <a:lnTo>
                    <a:pt x="2915921" y="1770289"/>
                  </a:lnTo>
                  <a:lnTo>
                    <a:pt x="2897421" y="1723552"/>
                  </a:lnTo>
                  <a:lnTo>
                    <a:pt x="2878608" y="1676933"/>
                  </a:lnTo>
                  <a:lnTo>
                    <a:pt x="2859485" y="1630432"/>
                  </a:lnTo>
                  <a:lnTo>
                    <a:pt x="2840050" y="1584047"/>
                  </a:lnTo>
                  <a:lnTo>
                    <a:pt x="2820303" y="1537780"/>
                  </a:lnTo>
                  <a:lnTo>
                    <a:pt x="2800245" y="1491631"/>
                  </a:lnTo>
                  <a:lnTo>
                    <a:pt x="2779875" y="1445599"/>
                  </a:lnTo>
                  <a:lnTo>
                    <a:pt x="2759194" y="1399684"/>
                  </a:lnTo>
                  <a:lnTo>
                    <a:pt x="2738201" y="1353887"/>
                  </a:lnTo>
                  <a:lnTo>
                    <a:pt x="2716563" y="1307899"/>
                  </a:lnTo>
                  <a:lnTo>
                    <a:pt x="2694382" y="1261760"/>
                  </a:lnTo>
                  <a:lnTo>
                    <a:pt x="2671661" y="1215530"/>
                  </a:lnTo>
                  <a:lnTo>
                    <a:pt x="2648405" y="1169271"/>
                  </a:lnTo>
                  <a:lnTo>
                    <a:pt x="2624617" y="1123045"/>
                  </a:lnTo>
                  <a:lnTo>
                    <a:pt x="2600301" y="1076914"/>
                  </a:lnTo>
                  <a:lnTo>
                    <a:pt x="2575461" y="1030939"/>
                  </a:lnTo>
                  <a:lnTo>
                    <a:pt x="2550099" y="985183"/>
                  </a:lnTo>
                  <a:lnTo>
                    <a:pt x="2524221" y="939707"/>
                  </a:lnTo>
                  <a:lnTo>
                    <a:pt x="2497829" y="894573"/>
                  </a:lnTo>
                  <a:lnTo>
                    <a:pt x="2470928" y="849843"/>
                  </a:lnTo>
                  <a:lnTo>
                    <a:pt x="2443520" y="805578"/>
                  </a:lnTo>
                  <a:lnTo>
                    <a:pt x="2415610" y="761841"/>
                  </a:lnTo>
                  <a:lnTo>
                    <a:pt x="2387201" y="718693"/>
                  </a:lnTo>
                  <a:lnTo>
                    <a:pt x="2358298" y="676196"/>
                  </a:lnTo>
                  <a:lnTo>
                    <a:pt x="2328902" y="634411"/>
                  </a:lnTo>
                  <a:lnTo>
                    <a:pt x="2299020" y="593402"/>
                  </a:lnTo>
                  <a:lnTo>
                    <a:pt x="2268653" y="553228"/>
                  </a:lnTo>
                  <a:lnTo>
                    <a:pt x="2237805" y="513953"/>
                  </a:lnTo>
                  <a:lnTo>
                    <a:pt x="2206481" y="475638"/>
                  </a:lnTo>
                  <a:lnTo>
                    <a:pt x="2174684" y="438345"/>
                  </a:lnTo>
                  <a:lnTo>
                    <a:pt x="2142996" y="402249"/>
                  </a:lnTo>
                  <a:lnTo>
                    <a:pt x="2110373" y="367156"/>
                  </a:lnTo>
                  <a:lnTo>
                    <a:pt x="2076815" y="333066"/>
                  </a:lnTo>
                  <a:lnTo>
                    <a:pt x="2042323" y="299979"/>
                  </a:lnTo>
                  <a:lnTo>
                    <a:pt x="2006897" y="267894"/>
                  </a:lnTo>
                  <a:lnTo>
                    <a:pt x="1970535" y="236811"/>
                  </a:lnTo>
                  <a:lnTo>
                    <a:pt x="1933239" y="206731"/>
                  </a:lnTo>
                  <a:lnTo>
                    <a:pt x="1895009" y="177654"/>
                  </a:lnTo>
                  <a:lnTo>
                    <a:pt x="1851199" y="147591"/>
                  </a:lnTo>
                  <a:lnTo>
                    <a:pt x="1806735" y="119985"/>
                  </a:lnTo>
                  <a:lnTo>
                    <a:pt x="1761630" y="94944"/>
                  </a:lnTo>
                  <a:lnTo>
                    <a:pt x="1715899" y="72578"/>
                  </a:lnTo>
                  <a:lnTo>
                    <a:pt x="1669553" y="52996"/>
                  </a:lnTo>
                  <a:lnTo>
                    <a:pt x="1622607" y="36306"/>
                  </a:lnTo>
                  <a:lnTo>
                    <a:pt x="1575073" y="22619"/>
                  </a:lnTo>
                  <a:lnTo>
                    <a:pt x="1526964" y="12042"/>
                  </a:lnTo>
                  <a:lnTo>
                    <a:pt x="1478295" y="4685"/>
                  </a:lnTo>
                  <a:lnTo>
                    <a:pt x="1429077" y="658"/>
                  </a:lnTo>
                  <a:lnTo>
                    <a:pt x="1388866" y="0"/>
                  </a:lnTo>
                  <a:lnTo>
                    <a:pt x="1349210" y="1767"/>
                  </a:lnTo>
                  <a:lnTo>
                    <a:pt x="1310111" y="5896"/>
                  </a:lnTo>
                  <a:lnTo>
                    <a:pt x="1271566" y="12323"/>
                  </a:lnTo>
                  <a:lnTo>
                    <a:pt x="1233575" y="20985"/>
                  </a:lnTo>
                  <a:lnTo>
                    <a:pt x="1196137" y="31817"/>
                  </a:lnTo>
                  <a:lnTo>
                    <a:pt x="1159251" y="44757"/>
                  </a:lnTo>
                  <a:lnTo>
                    <a:pt x="1122917" y="59740"/>
                  </a:lnTo>
                  <a:lnTo>
                    <a:pt x="1087133" y="76703"/>
                  </a:lnTo>
                  <a:lnTo>
                    <a:pt x="1051899" y="95582"/>
                  </a:lnTo>
                  <a:lnTo>
                    <a:pt x="1017214" y="116313"/>
                  </a:lnTo>
                  <a:lnTo>
                    <a:pt x="983077" y="138833"/>
                  </a:lnTo>
                  <a:lnTo>
                    <a:pt x="949488" y="163078"/>
                  </a:lnTo>
                  <a:lnTo>
                    <a:pt x="916445" y="188984"/>
                  </a:lnTo>
                  <a:lnTo>
                    <a:pt x="883947" y="216488"/>
                  </a:lnTo>
                  <a:lnTo>
                    <a:pt x="851994" y="245525"/>
                  </a:lnTo>
                  <a:lnTo>
                    <a:pt x="820586" y="276033"/>
                  </a:lnTo>
                  <a:lnTo>
                    <a:pt x="789720" y="307948"/>
                  </a:lnTo>
                  <a:lnTo>
                    <a:pt x="759397" y="341205"/>
                  </a:lnTo>
                  <a:lnTo>
                    <a:pt x="729616" y="375742"/>
                  </a:lnTo>
                  <a:lnTo>
                    <a:pt x="700375" y="411493"/>
                  </a:lnTo>
                  <a:lnTo>
                    <a:pt x="671674" y="448397"/>
                  </a:lnTo>
                  <a:lnTo>
                    <a:pt x="643513" y="486389"/>
                  </a:lnTo>
                  <a:lnTo>
                    <a:pt x="615889" y="525405"/>
                  </a:lnTo>
                  <a:lnTo>
                    <a:pt x="588803" y="565382"/>
                  </a:lnTo>
                  <a:lnTo>
                    <a:pt x="562254" y="606256"/>
                  </a:lnTo>
                  <a:lnTo>
                    <a:pt x="536240" y="647963"/>
                  </a:lnTo>
                  <a:lnTo>
                    <a:pt x="510762" y="690440"/>
                  </a:lnTo>
                  <a:lnTo>
                    <a:pt x="485817" y="733623"/>
                  </a:lnTo>
                  <a:lnTo>
                    <a:pt x="461406" y="777448"/>
                  </a:lnTo>
                  <a:lnTo>
                    <a:pt x="437528" y="821852"/>
                  </a:lnTo>
                  <a:lnTo>
                    <a:pt x="414181" y="866771"/>
                  </a:lnTo>
                  <a:lnTo>
                    <a:pt x="391365" y="912140"/>
                  </a:lnTo>
                  <a:lnTo>
                    <a:pt x="369079" y="957898"/>
                  </a:lnTo>
                  <a:lnTo>
                    <a:pt x="347323" y="1003979"/>
                  </a:lnTo>
                  <a:lnTo>
                    <a:pt x="326095" y="1050320"/>
                  </a:lnTo>
                  <a:lnTo>
                    <a:pt x="305394" y="1096858"/>
                  </a:lnTo>
                  <a:lnTo>
                    <a:pt x="285220" y="1143529"/>
                  </a:lnTo>
                  <a:lnTo>
                    <a:pt x="265573" y="1190268"/>
                  </a:lnTo>
                  <a:lnTo>
                    <a:pt x="246450" y="1237013"/>
                  </a:lnTo>
                  <a:lnTo>
                    <a:pt x="227852" y="1283700"/>
                  </a:lnTo>
                  <a:lnTo>
                    <a:pt x="209777" y="1330265"/>
                  </a:lnTo>
                  <a:lnTo>
                    <a:pt x="192225" y="1376644"/>
                  </a:lnTo>
                  <a:lnTo>
                    <a:pt x="175194" y="1422774"/>
                  </a:lnTo>
                  <a:lnTo>
                    <a:pt x="158685" y="1468590"/>
                  </a:lnTo>
                  <a:lnTo>
                    <a:pt x="142696" y="1514030"/>
                  </a:lnTo>
                  <a:lnTo>
                    <a:pt x="127227" y="1559030"/>
                  </a:lnTo>
                  <a:lnTo>
                    <a:pt x="112276" y="1603525"/>
                  </a:lnTo>
                  <a:lnTo>
                    <a:pt x="97842" y="1647453"/>
                  </a:lnTo>
                  <a:lnTo>
                    <a:pt x="80166" y="1702465"/>
                  </a:lnTo>
                  <a:lnTo>
                    <a:pt x="63320" y="1756291"/>
                  </a:lnTo>
                  <a:lnTo>
                    <a:pt x="47304" y="1808805"/>
                  </a:lnTo>
                  <a:lnTo>
                    <a:pt x="32115" y="1859883"/>
                  </a:lnTo>
                  <a:lnTo>
                    <a:pt x="17751" y="1909402"/>
                  </a:lnTo>
                  <a:lnTo>
                    <a:pt x="0" y="1972474"/>
                  </a:lnTo>
                  <a:close/>
                </a:path>
              </a:pathLst>
            </a:custGeom>
            <a:solidFill>
              <a:srgbClr val="6799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211A52CD-67EA-CA53-C806-3E874C23640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84427" y="7972755"/>
              <a:ext cx="203572" cy="228752"/>
            </a:xfrm>
            <a:prstGeom prst="rect">
              <a:avLst/>
            </a:prstGeom>
          </p:spPr>
        </p:pic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C74D2043-6976-79D0-C2B1-6C16812659A4}"/>
                </a:ext>
              </a:extLst>
            </p:cNvPr>
            <p:cNvSpPr/>
            <p:nvPr/>
          </p:nvSpPr>
          <p:spPr>
            <a:xfrm>
              <a:off x="13344855" y="8629405"/>
              <a:ext cx="1006475" cy="360045"/>
            </a:xfrm>
            <a:custGeom>
              <a:avLst/>
              <a:gdLst/>
              <a:ahLst/>
              <a:cxnLst/>
              <a:rect l="l" t="t" r="r" b="b"/>
              <a:pathLst>
                <a:path w="1006475" h="360045">
                  <a:moveTo>
                    <a:pt x="50485" y="359507"/>
                  </a:moveTo>
                  <a:lnTo>
                    <a:pt x="951161" y="358919"/>
                  </a:lnTo>
                  <a:lnTo>
                    <a:pt x="955671" y="358923"/>
                  </a:lnTo>
                  <a:lnTo>
                    <a:pt x="960113" y="358378"/>
                  </a:lnTo>
                  <a:lnTo>
                    <a:pt x="994255" y="338304"/>
                  </a:lnTo>
                  <a:lnTo>
                    <a:pt x="1006144" y="304962"/>
                  </a:lnTo>
                  <a:lnTo>
                    <a:pt x="1006026" y="300488"/>
                  </a:lnTo>
                  <a:lnTo>
                    <a:pt x="991214" y="262491"/>
                  </a:lnTo>
                  <a:lnTo>
                    <a:pt x="959226" y="225641"/>
                  </a:lnTo>
                  <a:lnTo>
                    <a:pt x="918772" y="198352"/>
                  </a:lnTo>
                  <a:lnTo>
                    <a:pt x="872624" y="182491"/>
                  </a:lnTo>
                  <a:lnTo>
                    <a:pt x="836195" y="178776"/>
                  </a:lnTo>
                  <a:lnTo>
                    <a:pt x="823941" y="179144"/>
                  </a:lnTo>
                  <a:lnTo>
                    <a:pt x="816764" y="179723"/>
                  </a:lnTo>
                  <a:lnTo>
                    <a:pt x="815687" y="169155"/>
                  </a:lnTo>
                  <a:lnTo>
                    <a:pt x="804017" y="128546"/>
                  </a:lnTo>
                  <a:lnTo>
                    <a:pt x="781425" y="92842"/>
                  </a:lnTo>
                  <a:lnTo>
                    <a:pt x="749724" y="64909"/>
                  </a:lnTo>
                  <a:lnTo>
                    <a:pt x="711461" y="46990"/>
                  </a:lnTo>
                  <a:lnTo>
                    <a:pt x="669708" y="40523"/>
                  </a:lnTo>
                  <a:lnTo>
                    <a:pt x="659141" y="40773"/>
                  </a:lnTo>
                  <a:lnTo>
                    <a:pt x="617744" y="49232"/>
                  </a:lnTo>
                  <a:lnTo>
                    <a:pt x="580382" y="68965"/>
                  </a:lnTo>
                  <a:lnTo>
                    <a:pt x="564177" y="82601"/>
                  </a:lnTo>
                  <a:lnTo>
                    <a:pt x="562293" y="76126"/>
                  </a:lnTo>
                  <a:lnTo>
                    <a:pt x="542360" y="41198"/>
                  </a:lnTo>
                  <a:lnTo>
                    <a:pt x="511585" y="15310"/>
                  </a:lnTo>
                  <a:lnTo>
                    <a:pt x="473759" y="1651"/>
                  </a:lnTo>
                  <a:lnTo>
                    <a:pt x="453641" y="0"/>
                  </a:lnTo>
                  <a:lnTo>
                    <a:pt x="446928" y="239"/>
                  </a:lnTo>
                  <a:lnTo>
                    <a:pt x="407879" y="9852"/>
                  </a:lnTo>
                  <a:lnTo>
                    <a:pt x="374557" y="32367"/>
                  </a:lnTo>
                  <a:lnTo>
                    <a:pt x="351068" y="65011"/>
                  </a:lnTo>
                  <a:lnTo>
                    <a:pt x="340307" y="103760"/>
                  </a:lnTo>
                  <a:lnTo>
                    <a:pt x="340066" y="110499"/>
                  </a:lnTo>
                  <a:lnTo>
                    <a:pt x="334210" y="106450"/>
                  </a:lnTo>
                  <a:lnTo>
                    <a:pt x="294667" y="91477"/>
                  </a:lnTo>
                  <a:lnTo>
                    <a:pt x="280487" y="90275"/>
                  </a:lnTo>
                  <a:lnTo>
                    <a:pt x="273403" y="90411"/>
                  </a:lnTo>
                  <a:lnTo>
                    <a:pt x="232532" y="101381"/>
                  </a:lnTo>
                  <a:lnTo>
                    <a:pt x="199577" y="127925"/>
                  </a:lnTo>
                  <a:lnTo>
                    <a:pt x="180167" y="165528"/>
                  </a:lnTo>
                  <a:lnTo>
                    <a:pt x="176498" y="193614"/>
                  </a:lnTo>
                  <a:lnTo>
                    <a:pt x="163551" y="190875"/>
                  </a:lnTo>
                  <a:lnTo>
                    <a:pt x="150515" y="189287"/>
                  </a:lnTo>
                  <a:lnTo>
                    <a:pt x="137389" y="188849"/>
                  </a:lnTo>
                  <a:lnTo>
                    <a:pt x="124175" y="189562"/>
                  </a:lnTo>
                  <a:lnTo>
                    <a:pt x="86419" y="199263"/>
                  </a:lnTo>
                  <a:lnTo>
                    <a:pt x="53156" y="219327"/>
                  </a:lnTo>
                  <a:lnTo>
                    <a:pt x="25624" y="247661"/>
                  </a:lnTo>
                  <a:lnTo>
                    <a:pt x="5058" y="282170"/>
                  </a:lnTo>
                  <a:lnTo>
                    <a:pt x="0" y="304252"/>
                  </a:lnTo>
                  <a:lnTo>
                    <a:pt x="683" y="313391"/>
                  </a:lnTo>
                  <a:lnTo>
                    <a:pt x="21105" y="348031"/>
                  </a:lnTo>
                  <a:lnTo>
                    <a:pt x="45973" y="358951"/>
                  </a:lnTo>
                  <a:lnTo>
                    <a:pt x="50485" y="35950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D9062B30-45E9-52AA-ABF2-B51152F46138}"/>
              </a:ext>
            </a:extLst>
          </p:cNvPr>
          <p:cNvSpPr/>
          <p:nvPr/>
        </p:nvSpPr>
        <p:spPr>
          <a:xfrm>
            <a:off x="14821154" y="7360543"/>
            <a:ext cx="591185" cy="210185"/>
          </a:xfrm>
          <a:custGeom>
            <a:avLst/>
            <a:gdLst/>
            <a:ahLst/>
            <a:cxnLst/>
            <a:rect l="l" t="t" r="r" b="b"/>
            <a:pathLst>
              <a:path w="591184" h="210184">
                <a:moveTo>
                  <a:pt x="29025" y="209551"/>
                </a:moveTo>
                <a:lnTo>
                  <a:pt x="558603" y="209611"/>
                </a:lnTo>
                <a:lnTo>
                  <a:pt x="561257" y="209605"/>
                </a:lnTo>
                <a:lnTo>
                  <a:pt x="563870" y="209277"/>
                </a:lnTo>
                <a:lnTo>
                  <a:pt x="590929" y="177798"/>
                </a:lnTo>
                <a:lnTo>
                  <a:pt x="590861" y="175165"/>
                </a:lnTo>
                <a:lnTo>
                  <a:pt x="571524" y="139658"/>
                </a:lnTo>
                <a:lnTo>
                  <a:pt x="533083" y="112622"/>
                </a:lnTo>
                <a:lnTo>
                  <a:pt x="494014" y="104384"/>
                </a:lnTo>
                <a:lnTo>
                  <a:pt x="479655" y="104617"/>
                </a:lnTo>
                <a:lnTo>
                  <a:pt x="479095" y="96280"/>
                </a:lnTo>
                <a:lnTo>
                  <a:pt x="457793" y="51757"/>
                </a:lnTo>
                <a:lnTo>
                  <a:pt x="415876" y="25699"/>
                </a:lnTo>
                <a:lnTo>
                  <a:pt x="391158" y="22468"/>
                </a:lnTo>
                <a:lnTo>
                  <a:pt x="382900" y="22957"/>
                </a:lnTo>
                <a:lnTo>
                  <a:pt x="343951" y="36877"/>
                </a:lnTo>
                <a:lnTo>
                  <a:pt x="331252" y="47548"/>
                </a:lnTo>
                <a:lnTo>
                  <a:pt x="328881" y="40038"/>
                </a:lnTo>
                <a:lnTo>
                  <a:pt x="296778" y="6881"/>
                </a:lnTo>
                <a:lnTo>
                  <a:pt x="266521" y="0"/>
                </a:lnTo>
                <a:lnTo>
                  <a:pt x="250891" y="1939"/>
                </a:lnTo>
                <a:lnTo>
                  <a:pt x="212464" y="27501"/>
                </a:lnTo>
                <a:lnTo>
                  <a:pt x="199749" y="63870"/>
                </a:lnTo>
                <a:lnTo>
                  <a:pt x="195250" y="60512"/>
                </a:lnTo>
                <a:lnTo>
                  <a:pt x="190376" y="57835"/>
                </a:lnTo>
                <a:lnTo>
                  <a:pt x="179880" y="53846"/>
                </a:lnTo>
                <a:lnTo>
                  <a:pt x="174459" y="52610"/>
                </a:lnTo>
                <a:lnTo>
                  <a:pt x="163270" y="51655"/>
                </a:lnTo>
                <a:lnTo>
                  <a:pt x="157718" y="51954"/>
                </a:lnTo>
                <a:lnTo>
                  <a:pt x="118650" y="71840"/>
                </a:lnTo>
                <a:lnTo>
                  <a:pt x="103485" y="107222"/>
                </a:lnTo>
                <a:lnTo>
                  <a:pt x="103553" y="112836"/>
                </a:lnTo>
                <a:lnTo>
                  <a:pt x="95936" y="111196"/>
                </a:lnTo>
                <a:lnTo>
                  <a:pt x="88266" y="110245"/>
                </a:lnTo>
                <a:lnTo>
                  <a:pt x="80540" y="109981"/>
                </a:lnTo>
                <a:lnTo>
                  <a:pt x="72761" y="110405"/>
                </a:lnTo>
                <a:lnTo>
                  <a:pt x="36723" y="123489"/>
                </a:lnTo>
                <a:lnTo>
                  <a:pt x="9573" y="150759"/>
                </a:lnTo>
                <a:lnTo>
                  <a:pt x="0" y="177362"/>
                </a:lnTo>
                <a:lnTo>
                  <a:pt x="436" y="182628"/>
                </a:lnTo>
                <a:lnTo>
                  <a:pt x="26430" y="209172"/>
                </a:lnTo>
                <a:lnTo>
                  <a:pt x="29025" y="2095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9A7F15E-9D62-3FF8-C134-614C3DC25A73}"/>
              </a:ext>
            </a:extLst>
          </p:cNvPr>
          <p:cNvSpPr/>
          <p:nvPr/>
        </p:nvSpPr>
        <p:spPr>
          <a:xfrm>
            <a:off x="17551075" y="6711301"/>
            <a:ext cx="591820" cy="212090"/>
          </a:xfrm>
          <a:custGeom>
            <a:avLst/>
            <a:gdLst/>
            <a:ahLst/>
            <a:cxnLst/>
            <a:rect l="l" t="t" r="r" b="b"/>
            <a:pathLst>
              <a:path w="591819" h="212090">
                <a:moveTo>
                  <a:pt x="29700" y="211651"/>
                </a:moveTo>
                <a:lnTo>
                  <a:pt x="559449" y="211642"/>
                </a:lnTo>
                <a:lnTo>
                  <a:pt x="590622" y="187747"/>
                </a:lnTo>
                <a:lnTo>
                  <a:pt x="591725" y="179919"/>
                </a:lnTo>
                <a:lnTo>
                  <a:pt x="591665" y="177293"/>
                </a:lnTo>
                <a:lnTo>
                  <a:pt x="572369" y="141281"/>
                </a:lnTo>
                <a:lnTo>
                  <a:pt x="533944" y="114269"/>
                </a:lnTo>
                <a:lnTo>
                  <a:pt x="494863" y="106049"/>
                </a:lnTo>
                <a:lnTo>
                  <a:pt x="480502" y="106301"/>
                </a:lnTo>
                <a:lnTo>
                  <a:pt x="479961" y="97947"/>
                </a:lnTo>
                <a:lnTo>
                  <a:pt x="458700" y="53309"/>
                </a:lnTo>
                <a:lnTo>
                  <a:pt x="416729" y="27173"/>
                </a:lnTo>
                <a:lnTo>
                  <a:pt x="391966" y="23936"/>
                </a:lnTo>
                <a:lnTo>
                  <a:pt x="383693" y="24429"/>
                </a:lnTo>
                <a:lnTo>
                  <a:pt x="344688" y="38407"/>
                </a:lnTo>
                <a:lnTo>
                  <a:pt x="331982" y="49116"/>
                </a:lnTo>
                <a:lnTo>
                  <a:pt x="329765" y="41418"/>
                </a:lnTo>
                <a:lnTo>
                  <a:pt x="297702" y="7179"/>
                </a:lnTo>
                <a:lnTo>
                  <a:pt x="266982" y="0"/>
                </a:lnTo>
                <a:lnTo>
                  <a:pt x="251083" y="1982"/>
                </a:lnTo>
                <a:lnTo>
                  <a:pt x="212268" y="28320"/>
                </a:lnTo>
                <a:lnTo>
                  <a:pt x="200132" y="65554"/>
                </a:lnTo>
                <a:lnTo>
                  <a:pt x="195631" y="62205"/>
                </a:lnTo>
                <a:lnTo>
                  <a:pt x="190758" y="59536"/>
                </a:lnTo>
                <a:lnTo>
                  <a:pt x="180266" y="55557"/>
                </a:lnTo>
                <a:lnTo>
                  <a:pt x="174848" y="54324"/>
                </a:lnTo>
                <a:lnTo>
                  <a:pt x="163669" y="53370"/>
                </a:lnTo>
                <a:lnTo>
                  <a:pt x="158120" y="53667"/>
                </a:lnTo>
                <a:lnTo>
                  <a:pt x="119048" y="73485"/>
                </a:lnTo>
                <a:lnTo>
                  <a:pt x="103777" y="108794"/>
                </a:lnTo>
                <a:lnTo>
                  <a:pt x="103820" y="114404"/>
                </a:lnTo>
                <a:lnTo>
                  <a:pt x="96201" y="112798"/>
                </a:lnTo>
                <a:lnTo>
                  <a:pt x="88529" y="111858"/>
                </a:lnTo>
                <a:lnTo>
                  <a:pt x="80805" y="111583"/>
                </a:lnTo>
                <a:lnTo>
                  <a:pt x="73028" y="111973"/>
                </a:lnTo>
                <a:lnTo>
                  <a:pt x="36989" y="125057"/>
                </a:lnTo>
                <a:lnTo>
                  <a:pt x="9840" y="152327"/>
                </a:lnTo>
                <a:lnTo>
                  <a:pt x="0" y="179140"/>
                </a:lnTo>
                <a:lnTo>
                  <a:pt x="396" y="184518"/>
                </a:lnTo>
                <a:lnTo>
                  <a:pt x="27044" y="211326"/>
                </a:lnTo>
                <a:lnTo>
                  <a:pt x="29700" y="211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CA75033-9312-E245-D368-D86EC8F4357E}"/>
              </a:ext>
            </a:extLst>
          </p:cNvPr>
          <p:cNvSpPr/>
          <p:nvPr/>
        </p:nvSpPr>
        <p:spPr>
          <a:xfrm>
            <a:off x="16358113" y="7794728"/>
            <a:ext cx="213995" cy="2492375"/>
          </a:xfrm>
          <a:custGeom>
            <a:avLst/>
            <a:gdLst/>
            <a:ahLst/>
            <a:cxnLst/>
            <a:rect l="l" t="t" r="r" b="b"/>
            <a:pathLst>
              <a:path w="213994" h="2492375">
                <a:moveTo>
                  <a:pt x="0" y="2492270"/>
                </a:moveTo>
                <a:lnTo>
                  <a:pt x="213780" y="2492270"/>
                </a:lnTo>
                <a:lnTo>
                  <a:pt x="166969" y="0"/>
                </a:lnTo>
                <a:lnTo>
                  <a:pt x="46811" y="0"/>
                </a:lnTo>
                <a:lnTo>
                  <a:pt x="0" y="2492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5845A3F5-4C61-84E3-9668-48687B922EB1}"/>
              </a:ext>
            </a:extLst>
          </p:cNvPr>
          <p:cNvSpPr/>
          <p:nvPr/>
        </p:nvSpPr>
        <p:spPr>
          <a:xfrm>
            <a:off x="16380268" y="6424375"/>
            <a:ext cx="266065" cy="1214755"/>
          </a:xfrm>
          <a:custGeom>
            <a:avLst/>
            <a:gdLst/>
            <a:ahLst/>
            <a:cxnLst/>
            <a:rect l="l" t="t" r="r" b="b"/>
            <a:pathLst>
              <a:path w="266065" h="1214754">
                <a:moveTo>
                  <a:pt x="70097" y="1214340"/>
                </a:moveTo>
                <a:lnTo>
                  <a:pt x="75011" y="1214309"/>
                </a:lnTo>
                <a:lnTo>
                  <a:pt x="82510" y="1214314"/>
                </a:lnTo>
                <a:lnTo>
                  <a:pt x="89841" y="1213213"/>
                </a:lnTo>
                <a:lnTo>
                  <a:pt x="128679" y="1192093"/>
                </a:lnTo>
                <a:lnTo>
                  <a:pt x="251313" y="894929"/>
                </a:lnTo>
                <a:lnTo>
                  <a:pt x="264572" y="842166"/>
                </a:lnTo>
                <a:lnTo>
                  <a:pt x="265909" y="823945"/>
                </a:lnTo>
                <a:lnTo>
                  <a:pt x="265697" y="805676"/>
                </a:lnTo>
                <a:lnTo>
                  <a:pt x="263926" y="787628"/>
                </a:lnTo>
                <a:lnTo>
                  <a:pt x="260598" y="769802"/>
                </a:lnTo>
                <a:lnTo>
                  <a:pt x="255712" y="752197"/>
                </a:lnTo>
                <a:lnTo>
                  <a:pt x="98047" y="267165"/>
                </a:lnTo>
                <a:lnTo>
                  <a:pt x="27587" y="7407"/>
                </a:lnTo>
                <a:lnTo>
                  <a:pt x="25573" y="4689"/>
                </a:lnTo>
                <a:lnTo>
                  <a:pt x="19528" y="746"/>
                </a:lnTo>
                <a:lnTo>
                  <a:pt x="16228" y="0"/>
                </a:lnTo>
                <a:lnTo>
                  <a:pt x="9074" y="955"/>
                </a:lnTo>
                <a:lnTo>
                  <a:pt x="6086" y="2542"/>
                </a:lnTo>
                <a:lnTo>
                  <a:pt x="1288" y="7933"/>
                </a:lnTo>
                <a:lnTo>
                  <a:pt x="59" y="11085"/>
                </a:lnTo>
                <a:lnTo>
                  <a:pt x="0" y="1144675"/>
                </a:lnTo>
                <a:lnTo>
                  <a:pt x="481" y="1149541"/>
                </a:lnTo>
                <a:lnTo>
                  <a:pt x="15399" y="1185402"/>
                </a:lnTo>
                <a:lnTo>
                  <a:pt x="50890" y="1210627"/>
                </a:lnTo>
                <a:lnTo>
                  <a:pt x="65228" y="1213889"/>
                </a:lnTo>
                <a:lnTo>
                  <a:pt x="70097" y="12143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78D79863-B135-85A0-2CD1-F8DAAB4BDD95}"/>
              </a:ext>
            </a:extLst>
          </p:cNvPr>
          <p:cNvSpPr/>
          <p:nvPr/>
        </p:nvSpPr>
        <p:spPr>
          <a:xfrm>
            <a:off x="16514067" y="7724943"/>
            <a:ext cx="1092200" cy="607060"/>
          </a:xfrm>
          <a:custGeom>
            <a:avLst/>
            <a:gdLst/>
            <a:ahLst/>
            <a:cxnLst/>
            <a:rect l="l" t="t" r="r" b="b"/>
            <a:pathLst>
              <a:path w="1092200" h="607059">
                <a:moveTo>
                  <a:pt x="1075393" y="606566"/>
                </a:moveTo>
                <a:lnTo>
                  <a:pt x="1091731" y="590595"/>
                </a:lnTo>
                <a:lnTo>
                  <a:pt x="1091426" y="588775"/>
                </a:lnTo>
                <a:lnTo>
                  <a:pt x="1083410" y="579012"/>
                </a:lnTo>
                <a:lnTo>
                  <a:pt x="108184" y="7723"/>
                </a:lnTo>
                <a:lnTo>
                  <a:pt x="75185" y="0"/>
                </a:lnTo>
                <a:lnTo>
                  <a:pt x="65421" y="625"/>
                </a:lnTo>
                <a:lnTo>
                  <a:pt x="25899" y="18430"/>
                </a:lnTo>
                <a:lnTo>
                  <a:pt x="10551" y="37257"/>
                </a:lnTo>
                <a:lnTo>
                  <a:pt x="6766" y="43723"/>
                </a:lnTo>
                <a:lnTo>
                  <a:pt x="4018" y="50604"/>
                </a:lnTo>
                <a:lnTo>
                  <a:pt x="597" y="65194"/>
                </a:lnTo>
                <a:lnTo>
                  <a:pt x="0" y="72579"/>
                </a:lnTo>
                <a:lnTo>
                  <a:pt x="1032" y="87530"/>
                </a:lnTo>
                <a:lnTo>
                  <a:pt x="196924" y="350849"/>
                </a:lnTo>
                <a:lnTo>
                  <a:pt x="235816" y="389054"/>
                </a:lnTo>
                <a:lnTo>
                  <a:pt x="283314" y="416100"/>
                </a:lnTo>
                <a:lnTo>
                  <a:pt x="815890" y="536065"/>
                </a:lnTo>
                <a:lnTo>
                  <a:pt x="1071834" y="605520"/>
                </a:lnTo>
                <a:lnTo>
                  <a:pt x="1073580" y="606220"/>
                </a:lnTo>
                <a:lnTo>
                  <a:pt x="1075393" y="6065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44069C43-D049-7E47-5D66-479CEE292081}"/>
              </a:ext>
            </a:extLst>
          </p:cNvPr>
          <p:cNvSpPr/>
          <p:nvPr/>
        </p:nvSpPr>
        <p:spPr>
          <a:xfrm>
            <a:off x="15340939" y="7550098"/>
            <a:ext cx="1296035" cy="830580"/>
          </a:xfrm>
          <a:custGeom>
            <a:avLst/>
            <a:gdLst/>
            <a:ahLst/>
            <a:cxnLst/>
            <a:rect l="l" t="t" r="r" b="b"/>
            <a:pathLst>
              <a:path w="1296034" h="830579">
                <a:moveTo>
                  <a:pt x="1295552" y="169900"/>
                </a:moveTo>
                <a:lnTo>
                  <a:pt x="1290231" y="128435"/>
                </a:lnTo>
                <a:lnTo>
                  <a:pt x="1275003" y="89509"/>
                </a:lnTo>
                <a:lnTo>
                  <a:pt x="1250772" y="55460"/>
                </a:lnTo>
                <a:lnTo>
                  <a:pt x="1218971" y="28308"/>
                </a:lnTo>
                <a:lnTo>
                  <a:pt x="1181531" y="9690"/>
                </a:lnTo>
                <a:lnTo>
                  <a:pt x="1140714" y="736"/>
                </a:lnTo>
                <a:lnTo>
                  <a:pt x="1123975" y="0"/>
                </a:lnTo>
                <a:lnTo>
                  <a:pt x="1115593" y="241"/>
                </a:lnTo>
                <a:lnTo>
                  <a:pt x="1074445" y="7581"/>
                </a:lnTo>
                <a:lnTo>
                  <a:pt x="1036320" y="24714"/>
                </a:lnTo>
                <a:lnTo>
                  <a:pt x="1003490" y="50596"/>
                </a:lnTo>
                <a:lnTo>
                  <a:pt x="977925" y="83680"/>
                </a:lnTo>
                <a:lnTo>
                  <a:pt x="961174" y="121970"/>
                </a:lnTo>
                <a:lnTo>
                  <a:pt x="954227" y="163182"/>
                </a:lnTo>
                <a:lnTo>
                  <a:pt x="954062" y="171577"/>
                </a:lnTo>
                <a:lnTo>
                  <a:pt x="954316" y="179959"/>
                </a:lnTo>
                <a:lnTo>
                  <a:pt x="954493" y="182333"/>
                </a:lnTo>
                <a:lnTo>
                  <a:pt x="692277" y="207365"/>
                </a:lnTo>
                <a:lnTo>
                  <a:pt x="639127" y="219443"/>
                </a:lnTo>
                <a:lnTo>
                  <a:pt x="590677" y="244741"/>
                </a:lnTo>
                <a:lnTo>
                  <a:pt x="200875" y="628142"/>
                </a:lnTo>
                <a:lnTo>
                  <a:pt x="4089" y="805611"/>
                </a:lnTo>
                <a:lnTo>
                  <a:pt x="1752" y="808113"/>
                </a:lnTo>
                <a:lnTo>
                  <a:pt x="457" y="811072"/>
                </a:lnTo>
                <a:lnTo>
                  <a:pt x="0" y="817905"/>
                </a:lnTo>
                <a:lnTo>
                  <a:pt x="863" y="821016"/>
                </a:lnTo>
                <a:lnTo>
                  <a:pt x="4813" y="826617"/>
                </a:lnTo>
                <a:lnTo>
                  <a:pt x="7442" y="828471"/>
                </a:lnTo>
                <a:lnTo>
                  <a:pt x="14046" y="830338"/>
                </a:lnTo>
                <a:lnTo>
                  <a:pt x="17259" y="830122"/>
                </a:lnTo>
                <a:lnTo>
                  <a:pt x="431812" y="620395"/>
                </a:lnTo>
                <a:lnTo>
                  <a:pt x="1028496" y="317779"/>
                </a:lnTo>
                <a:lnTo>
                  <a:pt x="1033119" y="314731"/>
                </a:lnTo>
                <a:lnTo>
                  <a:pt x="1037755" y="317627"/>
                </a:lnTo>
                <a:lnTo>
                  <a:pt x="1076045" y="334378"/>
                </a:lnTo>
                <a:lnTo>
                  <a:pt x="1117257" y="341312"/>
                </a:lnTo>
                <a:lnTo>
                  <a:pt x="1125639" y="341477"/>
                </a:lnTo>
                <a:lnTo>
                  <a:pt x="1134033" y="341236"/>
                </a:lnTo>
                <a:lnTo>
                  <a:pt x="1175169" y="333895"/>
                </a:lnTo>
                <a:lnTo>
                  <a:pt x="1213294" y="316763"/>
                </a:lnTo>
                <a:lnTo>
                  <a:pt x="1246136" y="290880"/>
                </a:lnTo>
                <a:lnTo>
                  <a:pt x="1271701" y="257797"/>
                </a:lnTo>
                <a:lnTo>
                  <a:pt x="1288440" y="219506"/>
                </a:lnTo>
                <a:lnTo>
                  <a:pt x="1295387" y="178295"/>
                </a:lnTo>
                <a:lnTo>
                  <a:pt x="1295552" y="1699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A5853D1B-A13A-7F9B-D957-39E7AA6C7AEF}"/>
              </a:ext>
            </a:extLst>
          </p:cNvPr>
          <p:cNvSpPr/>
          <p:nvPr/>
        </p:nvSpPr>
        <p:spPr>
          <a:xfrm>
            <a:off x="15615336" y="9291036"/>
            <a:ext cx="95885" cy="996315"/>
          </a:xfrm>
          <a:custGeom>
            <a:avLst/>
            <a:gdLst/>
            <a:ahLst/>
            <a:cxnLst/>
            <a:rect l="l" t="t" r="r" b="b"/>
            <a:pathLst>
              <a:path w="95884" h="996315">
                <a:moveTo>
                  <a:pt x="0" y="995963"/>
                </a:moveTo>
                <a:lnTo>
                  <a:pt x="95411" y="995963"/>
                </a:lnTo>
                <a:lnTo>
                  <a:pt x="76740" y="0"/>
                </a:lnTo>
                <a:lnTo>
                  <a:pt x="18745" y="0"/>
                </a:lnTo>
                <a:lnTo>
                  <a:pt x="0" y="9959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0D7CF117-066F-76C1-873D-9282BA98E1AD}"/>
              </a:ext>
            </a:extLst>
          </p:cNvPr>
          <p:cNvGrpSpPr/>
          <p:nvPr/>
        </p:nvGrpSpPr>
        <p:grpSpPr>
          <a:xfrm>
            <a:off x="15120024" y="8630083"/>
            <a:ext cx="1093470" cy="944244"/>
            <a:chOff x="15120024" y="8630083"/>
            <a:chExt cx="1093470" cy="944244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42B0280F-5D97-40AE-E7F2-4B996920D487}"/>
                </a:ext>
              </a:extLst>
            </p:cNvPr>
            <p:cNvSpPr/>
            <p:nvPr/>
          </p:nvSpPr>
          <p:spPr>
            <a:xfrm>
              <a:off x="15120024" y="8630094"/>
              <a:ext cx="1093470" cy="944244"/>
            </a:xfrm>
            <a:custGeom>
              <a:avLst/>
              <a:gdLst/>
              <a:ahLst/>
              <a:cxnLst/>
              <a:rect l="l" t="t" r="r" b="b"/>
              <a:pathLst>
                <a:path w="1093469" h="944245">
                  <a:moveTo>
                    <a:pt x="514794" y="667296"/>
                  </a:moveTo>
                  <a:lnTo>
                    <a:pt x="514032" y="657783"/>
                  </a:lnTo>
                  <a:lnTo>
                    <a:pt x="512762" y="653275"/>
                  </a:lnTo>
                  <a:lnTo>
                    <a:pt x="510578" y="649020"/>
                  </a:lnTo>
                  <a:lnTo>
                    <a:pt x="507250" y="642429"/>
                  </a:lnTo>
                  <a:lnTo>
                    <a:pt x="502361" y="637349"/>
                  </a:lnTo>
                  <a:lnTo>
                    <a:pt x="489419" y="630199"/>
                  </a:lnTo>
                  <a:lnTo>
                    <a:pt x="482511" y="628764"/>
                  </a:lnTo>
                  <a:lnTo>
                    <a:pt x="334619" y="642886"/>
                  </a:lnTo>
                  <a:lnTo>
                    <a:pt x="292963" y="656221"/>
                  </a:lnTo>
                  <a:lnTo>
                    <a:pt x="97777" y="845934"/>
                  </a:lnTo>
                  <a:lnTo>
                    <a:pt x="1193" y="932776"/>
                  </a:lnTo>
                  <a:lnTo>
                    <a:pt x="419" y="934237"/>
                  </a:lnTo>
                  <a:lnTo>
                    <a:pt x="0" y="937755"/>
                  </a:lnTo>
                  <a:lnTo>
                    <a:pt x="381" y="939368"/>
                  </a:lnTo>
                  <a:lnTo>
                    <a:pt x="2374" y="942289"/>
                  </a:lnTo>
                  <a:lnTo>
                    <a:pt x="3733" y="943241"/>
                  </a:lnTo>
                  <a:lnTo>
                    <a:pt x="7150" y="944130"/>
                  </a:lnTo>
                  <a:lnTo>
                    <a:pt x="8801" y="943965"/>
                  </a:lnTo>
                  <a:lnTo>
                    <a:pt x="499097" y="695261"/>
                  </a:lnTo>
                  <a:lnTo>
                    <a:pt x="514248" y="671957"/>
                  </a:lnTo>
                  <a:lnTo>
                    <a:pt x="514794" y="667296"/>
                  </a:lnTo>
                  <a:close/>
                </a:path>
                <a:path w="1093469" h="944245">
                  <a:moveTo>
                    <a:pt x="630567" y="396506"/>
                  </a:moveTo>
                  <a:lnTo>
                    <a:pt x="549122" y="128219"/>
                  </a:lnTo>
                  <a:lnTo>
                    <a:pt x="515607" y="3429"/>
                  </a:lnTo>
                  <a:lnTo>
                    <a:pt x="514629" y="2159"/>
                  </a:lnTo>
                  <a:lnTo>
                    <a:pt x="511733" y="342"/>
                  </a:lnTo>
                  <a:lnTo>
                    <a:pt x="510171" y="0"/>
                  </a:lnTo>
                  <a:lnTo>
                    <a:pt x="506780" y="444"/>
                  </a:lnTo>
                  <a:lnTo>
                    <a:pt x="505358" y="1193"/>
                  </a:lnTo>
                  <a:lnTo>
                    <a:pt x="503047" y="3721"/>
                  </a:lnTo>
                  <a:lnTo>
                    <a:pt x="502437" y="5194"/>
                  </a:lnTo>
                  <a:lnTo>
                    <a:pt x="502297" y="553935"/>
                  </a:lnTo>
                  <a:lnTo>
                    <a:pt x="503161" y="558584"/>
                  </a:lnTo>
                  <a:lnTo>
                    <a:pt x="533552" y="585584"/>
                  </a:lnTo>
                  <a:lnTo>
                    <a:pt x="538365" y="585584"/>
                  </a:lnTo>
                  <a:lnTo>
                    <a:pt x="545807" y="585584"/>
                  </a:lnTo>
                  <a:lnTo>
                    <a:pt x="623443" y="431050"/>
                  </a:lnTo>
                  <a:lnTo>
                    <a:pt x="629920" y="405371"/>
                  </a:lnTo>
                  <a:lnTo>
                    <a:pt x="630567" y="396506"/>
                  </a:lnTo>
                  <a:close/>
                </a:path>
                <a:path w="1093469" h="944245">
                  <a:moveTo>
                    <a:pt x="1093254" y="912228"/>
                  </a:moveTo>
                  <a:lnTo>
                    <a:pt x="617016" y="629780"/>
                  </a:lnTo>
                  <a:lnTo>
                    <a:pt x="603224" y="627113"/>
                  </a:lnTo>
                  <a:lnTo>
                    <a:pt x="598589" y="627418"/>
                  </a:lnTo>
                  <a:lnTo>
                    <a:pt x="568540" y="651586"/>
                  </a:lnTo>
                  <a:lnTo>
                    <a:pt x="566915" y="658456"/>
                  </a:lnTo>
                  <a:lnTo>
                    <a:pt x="567931" y="673214"/>
                  </a:lnTo>
                  <a:lnTo>
                    <a:pt x="662228" y="796620"/>
                  </a:lnTo>
                  <a:lnTo>
                    <a:pt x="703694" y="828065"/>
                  </a:lnTo>
                  <a:lnTo>
                    <a:pt x="961224" y="885990"/>
                  </a:lnTo>
                  <a:lnTo>
                    <a:pt x="1085977" y="919975"/>
                  </a:lnTo>
                  <a:lnTo>
                    <a:pt x="1087589" y="919797"/>
                  </a:lnTo>
                  <a:lnTo>
                    <a:pt x="1090701" y="918248"/>
                  </a:lnTo>
                  <a:lnTo>
                    <a:pt x="1091819" y="917067"/>
                  </a:lnTo>
                  <a:lnTo>
                    <a:pt x="1093177" y="913853"/>
                  </a:lnTo>
                  <a:lnTo>
                    <a:pt x="1093254" y="91222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9B637FFB-C7B0-6BFC-E64B-E1B167B0DAC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0948" y="9172962"/>
              <a:ext cx="164841" cy="164841"/>
            </a:xfrm>
            <a:prstGeom prst="rect">
              <a:avLst/>
            </a:prstGeom>
          </p:spPr>
        </p:pic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E9B2D139-CCA2-BE7A-0464-6CF9028E7504}"/>
              </a:ext>
            </a:extLst>
          </p:cNvPr>
          <p:cNvSpPr/>
          <p:nvPr/>
        </p:nvSpPr>
        <p:spPr>
          <a:xfrm>
            <a:off x="17482740" y="9142285"/>
            <a:ext cx="106045" cy="1144905"/>
          </a:xfrm>
          <a:custGeom>
            <a:avLst/>
            <a:gdLst/>
            <a:ahLst/>
            <a:cxnLst/>
            <a:rect l="l" t="t" r="r" b="b"/>
            <a:pathLst>
              <a:path w="106044" h="1144904">
                <a:moveTo>
                  <a:pt x="0" y="1144714"/>
                </a:moveTo>
                <a:lnTo>
                  <a:pt x="105650" y="1144714"/>
                </a:lnTo>
                <a:lnTo>
                  <a:pt x="84177" y="0"/>
                </a:lnTo>
                <a:lnTo>
                  <a:pt x="21551" y="0"/>
                </a:lnTo>
                <a:lnTo>
                  <a:pt x="0" y="1144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D27B8BA1-4BF1-A8AB-E7F0-E1D0CA1A1E5D}"/>
              </a:ext>
            </a:extLst>
          </p:cNvPr>
          <p:cNvSpPr/>
          <p:nvPr/>
        </p:nvSpPr>
        <p:spPr>
          <a:xfrm>
            <a:off x="17491643" y="8427974"/>
            <a:ext cx="138430" cy="633095"/>
          </a:xfrm>
          <a:custGeom>
            <a:avLst/>
            <a:gdLst/>
            <a:ahLst/>
            <a:cxnLst/>
            <a:rect l="l" t="t" r="r" b="b"/>
            <a:pathLst>
              <a:path w="138430" h="633095">
                <a:moveTo>
                  <a:pt x="33772" y="632947"/>
                </a:moveTo>
                <a:lnTo>
                  <a:pt x="38925" y="632931"/>
                </a:lnTo>
                <a:lnTo>
                  <a:pt x="46914" y="632948"/>
                </a:lnTo>
                <a:lnTo>
                  <a:pt x="54207" y="630704"/>
                </a:lnTo>
                <a:lnTo>
                  <a:pt x="130722" y="466585"/>
                </a:lnTo>
                <a:lnTo>
                  <a:pt x="138335" y="429502"/>
                </a:lnTo>
                <a:lnTo>
                  <a:pt x="138209" y="419958"/>
                </a:lnTo>
                <a:lnTo>
                  <a:pt x="137265" y="410532"/>
                </a:lnTo>
                <a:lnTo>
                  <a:pt x="135502" y="401225"/>
                </a:lnTo>
                <a:lnTo>
                  <a:pt x="132922" y="392035"/>
                </a:lnTo>
                <a:lnTo>
                  <a:pt x="50848" y="139332"/>
                </a:lnTo>
                <a:lnTo>
                  <a:pt x="14378" y="4011"/>
                </a:lnTo>
                <a:lnTo>
                  <a:pt x="13353" y="2550"/>
                </a:lnTo>
                <a:lnTo>
                  <a:pt x="10192" y="409"/>
                </a:lnTo>
                <a:lnTo>
                  <a:pt x="8455" y="0"/>
                </a:lnTo>
                <a:lnTo>
                  <a:pt x="4670" y="502"/>
                </a:lnTo>
                <a:lnTo>
                  <a:pt x="3101" y="1351"/>
                </a:lnTo>
                <a:lnTo>
                  <a:pt x="608" y="4243"/>
                </a:lnTo>
                <a:lnTo>
                  <a:pt x="0" y="5921"/>
                </a:lnTo>
                <a:lnTo>
                  <a:pt x="30" y="599304"/>
                </a:lnTo>
                <a:lnTo>
                  <a:pt x="28814" y="631974"/>
                </a:lnTo>
                <a:lnTo>
                  <a:pt x="33772" y="6329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17FAA19-75DA-7EF6-622E-1BC4D5E73DDD}"/>
              </a:ext>
            </a:extLst>
          </p:cNvPr>
          <p:cNvSpPr/>
          <p:nvPr/>
        </p:nvSpPr>
        <p:spPr>
          <a:xfrm>
            <a:off x="17560866" y="9105695"/>
            <a:ext cx="569595" cy="316865"/>
          </a:xfrm>
          <a:custGeom>
            <a:avLst/>
            <a:gdLst/>
            <a:ahLst/>
            <a:cxnLst/>
            <a:rect l="l" t="t" r="r" b="b"/>
            <a:pathLst>
              <a:path w="569594" h="316865">
                <a:moveTo>
                  <a:pt x="560770" y="316519"/>
                </a:moveTo>
                <a:lnTo>
                  <a:pt x="568991" y="308124"/>
                </a:lnTo>
                <a:lnTo>
                  <a:pt x="567711" y="304448"/>
                </a:lnTo>
                <a:lnTo>
                  <a:pt x="566535" y="303067"/>
                </a:lnTo>
                <a:lnTo>
                  <a:pt x="54512" y="3072"/>
                </a:lnTo>
                <a:lnTo>
                  <a:pt x="49739" y="1414"/>
                </a:lnTo>
                <a:lnTo>
                  <a:pt x="39533" y="0"/>
                </a:lnTo>
                <a:lnTo>
                  <a:pt x="34489" y="298"/>
                </a:lnTo>
                <a:lnTo>
                  <a:pt x="5821" y="19573"/>
                </a:lnTo>
                <a:lnTo>
                  <a:pt x="1764" y="26450"/>
                </a:lnTo>
                <a:lnTo>
                  <a:pt x="0" y="33873"/>
                </a:lnTo>
                <a:lnTo>
                  <a:pt x="1056" y="49808"/>
                </a:lnTo>
                <a:lnTo>
                  <a:pt x="3785" y="56932"/>
                </a:lnTo>
                <a:lnTo>
                  <a:pt x="102943" y="182909"/>
                </a:lnTo>
                <a:lnTo>
                  <a:pt x="139309" y="212938"/>
                </a:lnTo>
                <a:lnTo>
                  <a:pt x="425565" y="279453"/>
                </a:lnTo>
                <a:lnTo>
                  <a:pt x="560770" y="3165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>
            <a:extLst>
              <a:ext uri="{FF2B5EF4-FFF2-40B4-BE49-F238E27FC236}">
                <a16:creationId xmlns:a16="http://schemas.microsoft.com/office/drawing/2014/main" id="{C24F25F1-DAAF-8E98-713B-30AB27F89006}"/>
              </a:ext>
            </a:extLst>
          </p:cNvPr>
          <p:cNvGrpSpPr/>
          <p:nvPr/>
        </p:nvGrpSpPr>
        <p:grpSpPr>
          <a:xfrm>
            <a:off x="16949146" y="9014718"/>
            <a:ext cx="676275" cy="433705"/>
            <a:chOff x="16949146" y="9014718"/>
            <a:chExt cx="676275" cy="433705"/>
          </a:xfrm>
        </p:grpSpPr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892C45D1-ACC9-E50F-6592-1E773B804792}"/>
                </a:ext>
              </a:extLst>
            </p:cNvPr>
            <p:cNvSpPr/>
            <p:nvPr/>
          </p:nvSpPr>
          <p:spPr>
            <a:xfrm>
              <a:off x="16949146" y="9107601"/>
              <a:ext cx="556260" cy="340995"/>
            </a:xfrm>
            <a:custGeom>
              <a:avLst/>
              <a:gdLst/>
              <a:ahLst/>
              <a:cxnLst/>
              <a:rect l="l" t="t" r="r" b="b"/>
              <a:pathLst>
                <a:path w="556259" h="340995">
                  <a:moveTo>
                    <a:pt x="7919" y="340581"/>
                  </a:moveTo>
                  <a:lnTo>
                    <a:pt x="538929" y="71840"/>
                  </a:lnTo>
                  <a:lnTo>
                    <a:pt x="555983" y="41620"/>
                  </a:lnTo>
                  <a:lnTo>
                    <a:pt x="555175" y="31314"/>
                  </a:lnTo>
                  <a:lnTo>
                    <a:pt x="553796" y="26436"/>
                  </a:lnTo>
                  <a:lnTo>
                    <a:pt x="551442" y="21835"/>
                  </a:lnTo>
                  <a:lnTo>
                    <a:pt x="547833" y="14715"/>
                  </a:lnTo>
                  <a:lnTo>
                    <a:pt x="542531" y="9231"/>
                  </a:lnTo>
                  <a:lnTo>
                    <a:pt x="528541" y="1539"/>
                  </a:lnTo>
                  <a:lnTo>
                    <a:pt x="521071" y="0"/>
                  </a:lnTo>
                  <a:lnTo>
                    <a:pt x="361480" y="15121"/>
                  </a:lnTo>
                  <a:lnTo>
                    <a:pt x="316530" y="29544"/>
                  </a:lnTo>
                  <a:lnTo>
                    <a:pt x="105767" y="234369"/>
                  </a:lnTo>
                  <a:lnTo>
                    <a:pt x="1458" y="328212"/>
                  </a:lnTo>
                  <a:lnTo>
                    <a:pt x="560" y="329795"/>
                  </a:lnTo>
                  <a:lnTo>
                    <a:pt x="0" y="333662"/>
                  </a:lnTo>
                  <a:lnTo>
                    <a:pt x="410" y="335436"/>
                  </a:lnTo>
                  <a:lnTo>
                    <a:pt x="2612" y="338664"/>
                  </a:lnTo>
                  <a:lnTo>
                    <a:pt x="4114" y="339693"/>
                  </a:lnTo>
                  <a:lnTo>
                    <a:pt x="7919" y="34058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9906878E-88B4-BDCA-3B3D-4CC2FE967E3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46876" y="9014718"/>
              <a:ext cx="178038" cy="178038"/>
            </a:xfrm>
            <a:prstGeom prst="rect">
              <a:avLst/>
            </a:prstGeom>
          </p:spPr>
        </p:pic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B9876730-0256-864B-F7D9-739EE870F8AC}"/>
              </a:ext>
            </a:extLst>
          </p:cNvPr>
          <p:cNvSpPr/>
          <p:nvPr/>
        </p:nvSpPr>
        <p:spPr>
          <a:xfrm>
            <a:off x="18061261" y="9561570"/>
            <a:ext cx="227329" cy="511175"/>
          </a:xfrm>
          <a:custGeom>
            <a:avLst/>
            <a:gdLst/>
            <a:ahLst/>
            <a:cxnLst/>
            <a:rect l="l" t="t" r="r" b="b"/>
            <a:pathLst>
              <a:path w="227330" h="511175">
                <a:moveTo>
                  <a:pt x="221025" y="510799"/>
                </a:moveTo>
                <a:lnTo>
                  <a:pt x="226737" y="510907"/>
                </a:lnTo>
                <a:lnTo>
                  <a:pt x="226737" y="0"/>
                </a:lnTo>
                <a:lnTo>
                  <a:pt x="223182" y="2822"/>
                </a:lnTo>
                <a:lnTo>
                  <a:pt x="199608" y="34661"/>
                </a:lnTo>
                <a:lnTo>
                  <a:pt x="190032" y="73103"/>
                </a:lnTo>
                <a:lnTo>
                  <a:pt x="189934" y="79723"/>
                </a:lnTo>
                <a:lnTo>
                  <a:pt x="191068" y="91280"/>
                </a:lnTo>
                <a:lnTo>
                  <a:pt x="191994" y="96143"/>
                </a:lnTo>
                <a:lnTo>
                  <a:pt x="193267" y="100938"/>
                </a:lnTo>
                <a:lnTo>
                  <a:pt x="186998" y="101878"/>
                </a:lnTo>
                <a:lnTo>
                  <a:pt x="147071" y="120262"/>
                </a:lnTo>
                <a:lnTo>
                  <a:pt x="116003" y="159634"/>
                </a:lnTo>
                <a:lnTo>
                  <a:pt x="107408" y="202742"/>
                </a:lnTo>
                <a:lnTo>
                  <a:pt x="107953" y="209983"/>
                </a:lnTo>
                <a:lnTo>
                  <a:pt x="102666" y="209580"/>
                </a:lnTo>
                <a:lnTo>
                  <a:pt x="97380" y="209580"/>
                </a:lnTo>
                <a:lnTo>
                  <a:pt x="92094" y="209983"/>
                </a:lnTo>
                <a:lnTo>
                  <a:pt x="53395" y="221649"/>
                </a:lnTo>
                <a:lnTo>
                  <a:pt x="22567" y="246690"/>
                </a:lnTo>
                <a:lnTo>
                  <a:pt x="4141" y="281217"/>
                </a:lnTo>
                <a:lnTo>
                  <a:pt x="0" y="307075"/>
                </a:lnTo>
                <a:lnTo>
                  <a:pt x="45" y="313625"/>
                </a:lnTo>
                <a:lnTo>
                  <a:pt x="9507" y="351905"/>
                </a:lnTo>
                <a:lnTo>
                  <a:pt x="33156" y="383587"/>
                </a:lnTo>
                <a:lnTo>
                  <a:pt x="67107" y="403847"/>
                </a:lnTo>
                <a:lnTo>
                  <a:pt x="99614" y="409728"/>
                </a:lnTo>
                <a:lnTo>
                  <a:pt x="106219" y="409617"/>
                </a:lnTo>
                <a:lnTo>
                  <a:pt x="117176" y="408360"/>
                </a:lnTo>
                <a:lnTo>
                  <a:pt x="121498" y="407627"/>
                </a:lnTo>
                <a:lnTo>
                  <a:pt x="125779" y="406659"/>
                </a:lnTo>
                <a:lnTo>
                  <a:pt x="125258" y="412292"/>
                </a:lnTo>
                <a:lnTo>
                  <a:pt x="125258" y="417926"/>
                </a:lnTo>
                <a:lnTo>
                  <a:pt x="126625" y="430120"/>
                </a:lnTo>
                <a:lnTo>
                  <a:pt x="144335" y="470073"/>
                </a:lnTo>
                <a:lnTo>
                  <a:pt x="174692" y="496828"/>
                </a:lnTo>
                <a:lnTo>
                  <a:pt x="212951" y="510008"/>
                </a:lnTo>
                <a:lnTo>
                  <a:pt x="221025" y="510799"/>
                </a:lnTo>
                <a:close/>
              </a:path>
            </a:pathLst>
          </a:custGeom>
          <a:solidFill>
            <a:srgbClr val="C1FF7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0E60D0BC-C90F-FF61-97E9-B4607AD6CB34}"/>
              </a:ext>
            </a:extLst>
          </p:cNvPr>
          <p:cNvGrpSpPr/>
          <p:nvPr/>
        </p:nvGrpSpPr>
        <p:grpSpPr>
          <a:xfrm>
            <a:off x="4829904" y="7526828"/>
            <a:ext cx="9666605" cy="2760345"/>
            <a:chOff x="4829904" y="7526828"/>
            <a:chExt cx="9666605" cy="2760345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B01C121C-E33B-A40B-746C-3DF6BC36DB83}"/>
                </a:ext>
              </a:extLst>
            </p:cNvPr>
            <p:cNvSpPr/>
            <p:nvPr/>
          </p:nvSpPr>
          <p:spPr>
            <a:xfrm>
              <a:off x="13784885" y="7526832"/>
              <a:ext cx="711200" cy="691515"/>
            </a:xfrm>
            <a:custGeom>
              <a:avLst/>
              <a:gdLst/>
              <a:ahLst/>
              <a:cxnLst/>
              <a:rect l="l" t="t" r="r" b="b"/>
              <a:pathLst>
                <a:path w="711200" h="691515">
                  <a:moveTo>
                    <a:pt x="60363" y="295440"/>
                  </a:moveTo>
                  <a:lnTo>
                    <a:pt x="59905" y="293751"/>
                  </a:lnTo>
                  <a:lnTo>
                    <a:pt x="57607" y="290766"/>
                  </a:lnTo>
                  <a:lnTo>
                    <a:pt x="56095" y="289902"/>
                  </a:lnTo>
                  <a:lnTo>
                    <a:pt x="6045" y="283260"/>
                  </a:lnTo>
                  <a:lnTo>
                    <a:pt x="4356" y="283705"/>
                  </a:lnTo>
                  <a:lnTo>
                    <a:pt x="1346" y="286016"/>
                  </a:lnTo>
                  <a:lnTo>
                    <a:pt x="482" y="287540"/>
                  </a:lnTo>
                  <a:lnTo>
                    <a:pt x="0" y="291312"/>
                  </a:lnTo>
                  <a:lnTo>
                    <a:pt x="444" y="293001"/>
                  </a:lnTo>
                  <a:lnTo>
                    <a:pt x="2768" y="296011"/>
                  </a:lnTo>
                  <a:lnTo>
                    <a:pt x="4292" y="296862"/>
                  </a:lnTo>
                  <a:lnTo>
                    <a:pt x="6184" y="297078"/>
                  </a:lnTo>
                  <a:lnTo>
                    <a:pt x="54356" y="303453"/>
                  </a:lnTo>
                  <a:lnTo>
                    <a:pt x="56032" y="302996"/>
                  </a:lnTo>
                  <a:lnTo>
                    <a:pt x="59016" y="300685"/>
                  </a:lnTo>
                  <a:lnTo>
                    <a:pt x="59880" y="299173"/>
                  </a:lnTo>
                  <a:lnTo>
                    <a:pt x="60363" y="295440"/>
                  </a:lnTo>
                  <a:close/>
                </a:path>
                <a:path w="711200" h="691515">
                  <a:moveTo>
                    <a:pt x="60756" y="441871"/>
                  </a:moveTo>
                  <a:lnTo>
                    <a:pt x="59956" y="438200"/>
                  </a:lnTo>
                  <a:lnTo>
                    <a:pt x="58966" y="436778"/>
                  </a:lnTo>
                  <a:lnTo>
                    <a:pt x="55803" y="434746"/>
                  </a:lnTo>
                  <a:lnTo>
                    <a:pt x="54089" y="434428"/>
                  </a:lnTo>
                  <a:lnTo>
                    <a:pt x="4114" y="445655"/>
                  </a:lnTo>
                  <a:lnTo>
                    <a:pt x="2692" y="446646"/>
                  </a:lnTo>
                  <a:lnTo>
                    <a:pt x="660" y="449808"/>
                  </a:lnTo>
                  <a:lnTo>
                    <a:pt x="342" y="451510"/>
                  </a:lnTo>
                  <a:lnTo>
                    <a:pt x="1168" y="455193"/>
                  </a:lnTo>
                  <a:lnTo>
                    <a:pt x="2184" y="456615"/>
                  </a:lnTo>
                  <a:lnTo>
                    <a:pt x="5384" y="458647"/>
                  </a:lnTo>
                  <a:lnTo>
                    <a:pt x="7112" y="458952"/>
                  </a:lnTo>
                  <a:lnTo>
                    <a:pt x="8966" y="458558"/>
                  </a:lnTo>
                  <a:lnTo>
                    <a:pt x="57086" y="447802"/>
                  </a:lnTo>
                  <a:lnTo>
                    <a:pt x="58483" y="446773"/>
                  </a:lnTo>
                  <a:lnTo>
                    <a:pt x="60464" y="443585"/>
                  </a:lnTo>
                  <a:lnTo>
                    <a:pt x="60756" y="441871"/>
                  </a:lnTo>
                  <a:close/>
                </a:path>
                <a:path w="711200" h="691515">
                  <a:moveTo>
                    <a:pt x="97548" y="176225"/>
                  </a:moveTo>
                  <a:lnTo>
                    <a:pt x="96913" y="172554"/>
                  </a:lnTo>
                  <a:lnTo>
                    <a:pt x="96012" y="171081"/>
                  </a:lnTo>
                  <a:lnTo>
                    <a:pt x="54762" y="141554"/>
                  </a:lnTo>
                  <a:lnTo>
                    <a:pt x="53060" y="141147"/>
                  </a:lnTo>
                  <a:lnTo>
                    <a:pt x="49326" y="141732"/>
                  </a:lnTo>
                  <a:lnTo>
                    <a:pt x="47828" y="142633"/>
                  </a:lnTo>
                  <a:lnTo>
                    <a:pt x="45618" y="145707"/>
                  </a:lnTo>
                  <a:lnTo>
                    <a:pt x="45224" y="147421"/>
                  </a:lnTo>
                  <a:lnTo>
                    <a:pt x="45859" y="151155"/>
                  </a:lnTo>
                  <a:lnTo>
                    <a:pt x="46786" y="152654"/>
                  </a:lnTo>
                  <a:lnTo>
                    <a:pt x="48323" y="153758"/>
                  </a:lnTo>
                  <a:lnTo>
                    <a:pt x="88061" y="182206"/>
                  </a:lnTo>
                  <a:lnTo>
                    <a:pt x="89776" y="182600"/>
                  </a:lnTo>
                  <a:lnTo>
                    <a:pt x="93548" y="181965"/>
                  </a:lnTo>
                  <a:lnTo>
                    <a:pt x="95034" y="181025"/>
                  </a:lnTo>
                  <a:lnTo>
                    <a:pt x="97180" y="177914"/>
                  </a:lnTo>
                  <a:lnTo>
                    <a:pt x="97548" y="176225"/>
                  </a:lnTo>
                  <a:close/>
                </a:path>
                <a:path w="711200" h="691515">
                  <a:moveTo>
                    <a:pt x="124396" y="546608"/>
                  </a:moveTo>
                  <a:lnTo>
                    <a:pt x="123723" y="544995"/>
                  </a:lnTo>
                  <a:lnTo>
                    <a:pt x="121069" y="542328"/>
                  </a:lnTo>
                  <a:lnTo>
                    <a:pt x="119468" y="541667"/>
                  </a:lnTo>
                  <a:lnTo>
                    <a:pt x="115735" y="541667"/>
                  </a:lnTo>
                  <a:lnTo>
                    <a:pt x="114134" y="542328"/>
                  </a:lnTo>
                  <a:lnTo>
                    <a:pt x="78028" y="577964"/>
                  </a:lnTo>
                  <a:lnTo>
                    <a:pt x="77368" y="579564"/>
                  </a:lnTo>
                  <a:lnTo>
                    <a:pt x="77368" y="583311"/>
                  </a:lnTo>
                  <a:lnTo>
                    <a:pt x="78028" y="584911"/>
                  </a:lnTo>
                  <a:lnTo>
                    <a:pt x="80645" y="587603"/>
                  </a:lnTo>
                  <a:lnTo>
                    <a:pt x="82232" y="588302"/>
                  </a:lnTo>
                  <a:lnTo>
                    <a:pt x="86004" y="588340"/>
                  </a:lnTo>
                  <a:lnTo>
                    <a:pt x="87617" y="587692"/>
                  </a:lnTo>
                  <a:lnTo>
                    <a:pt x="88950" y="586359"/>
                  </a:lnTo>
                  <a:lnTo>
                    <a:pt x="123723" y="552018"/>
                  </a:lnTo>
                  <a:lnTo>
                    <a:pt x="124396" y="550392"/>
                  </a:lnTo>
                  <a:lnTo>
                    <a:pt x="124396" y="546608"/>
                  </a:lnTo>
                  <a:close/>
                </a:path>
                <a:path w="711200" h="691515">
                  <a:moveTo>
                    <a:pt x="180428" y="89890"/>
                  </a:moveTo>
                  <a:lnTo>
                    <a:pt x="180200" y="88150"/>
                  </a:lnTo>
                  <a:lnTo>
                    <a:pt x="155181" y="44221"/>
                  </a:lnTo>
                  <a:lnTo>
                    <a:pt x="153809" y="43154"/>
                  </a:lnTo>
                  <a:lnTo>
                    <a:pt x="150177" y="42151"/>
                  </a:lnTo>
                  <a:lnTo>
                    <a:pt x="148463" y="42379"/>
                  </a:lnTo>
                  <a:lnTo>
                    <a:pt x="145173" y="44259"/>
                  </a:lnTo>
                  <a:lnTo>
                    <a:pt x="144094" y="45643"/>
                  </a:lnTo>
                  <a:lnTo>
                    <a:pt x="143103" y="49326"/>
                  </a:lnTo>
                  <a:lnTo>
                    <a:pt x="143332" y="51066"/>
                  </a:lnTo>
                  <a:lnTo>
                    <a:pt x="144284" y="52705"/>
                  </a:lnTo>
                  <a:lnTo>
                    <a:pt x="168363" y="94957"/>
                  </a:lnTo>
                  <a:lnTo>
                    <a:pt x="169735" y="96012"/>
                  </a:lnTo>
                  <a:lnTo>
                    <a:pt x="173342" y="97015"/>
                  </a:lnTo>
                  <a:lnTo>
                    <a:pt x="175069" y="96799"/>
                  </a:lnTo>
                  <a:lnTo>
                    <a:pt x="178358" y="94945"/>
                  </a:lnTo>
                  <a:lnTo>
                    <a:pt x="179425" y="93560"/>
                  </a:lnTo>
                  <a:lnTo>
                    <a:pt x="180428" y="89890"/>
                  </a:lnTo>
                  <a:close/>
                </a:path>
                <a:path w="711200" h="691515">
                  <a:moveTo>
                    <a:pt x="231762" y="609930"/>
                  </a:moveTo>
                  <a:lnTo>
                    <a:pt x="231698" y="608190"/>
                  </a:lnTo>
                  <a:lnTo>
                    <a:pt x="230111" y="604748"/>
                  </a:lnTo>
                  <a:lnTo>
                    <a:pt x="228828" y="603567"/>
                  </a:lnTo>
                  <a:lnTo>
                    <a:pt x="225285" y="602284"/>
                  </a:lnTo>
                  <a:lnTo>
                    <a:pt x="223532" y="602361"/>
                  </a:lnTo>
                  <a:lnTo>
                    <a:pt x="220116" y="603935"/>
                  </a:lnTo>
                  <a:lnTo>
                    <a:pt x="218935" y="605205"/>
                  </a:lnTo>
                  <a:lnTo>
                    <a:pt x="201625" y="652945"/>
                  </a:lnTo>
                  <a:lnTo>
                    <a:pt x="201688" y="654672"/>
                  </a:lnTo>
                  <a:lnTo>
                    <a:pt x="203276" y="658075"/>
                  </a:lnTo>
                  <a:lnTo>
                    <a:pt x="204558" y="659244"/>
                  </a:lnTo>
                  <a:lnTo>
                    <a:pt x="208102" y="660527"/>
                  </a:lnTo>
                  <a:lnTo>
                    <a:pt x="209854" y="660463"/>
                  </a:lnTo>
                  <a:lnTo>
                    <a:pt x="213296" y="658876"/>
                  </a:lnTo>
                  <a:lnTo>
                    <a:pt x="214477" y="657593"/>
                  </a:lnTo>
                  <a:lnTo>
                    <a:pt x="215125" y="655815"/>
                  </a:lnTo>
                  <a:lnTo>
                    <a:pt x="231762" y="609930"/>
                  </a:lnTo>
                  <a:close/>
                </a:path>
                <a:path w="711200" h="691515">
                  <a:moveTo>
                    <a:pt x="313093" y="4965"/>
                  </a:moveTo>
                  <a:lnTo>
                    <a:pt x="312445" y="3340"/>
                  </a:lnTo>
                  <a:lnTo>
                    <a:pt x="309753" y="660"/>
                  </a:lnTo>
                  <a:lnTo>
                    <a:pt x="308127" y="0"/>
                  </a:lnTo>
                  <a:lnTo>
                    <a:pt x="304342" y="38"/>
                  </a:lnTo>
                  <a:lnTo>
                    <a:pt x="302742" y="698"/>
                  </a:lnTo>
                  <a:lnTo>
                    <a:pt x="300062" y="3365"/>
                  </a:lnTo>
                  <a:lnTo>
                    <a:pt x="299402" y="4978"/>
                  </a:lnTo>
                  <a:lnTo>
                    <a:pt x="299402" y="6870"/>
                  </a:lnTo>
                  <a:lnTo>
                    <a:pt x="299402" y="55638"/>
                  </a:lnTo>
                  <a:lnTo>
                    <a:pt x="300062" y="57238"/>
                  </a:lnTo>
                  <a:lnTo>
                    <a:pt x="302742" y="59905"/>
                  </a:lnTo>
                  <a:lnTo>
                    <a:pt x="304342" y="60579"/>
                  </a:lnTo>
                  <a:lnTo>
                    <a:pt x="308127" y="60604"/>
                  </a:lnTo>
                  <a:lnTo>
                    <a:pt x="309753" y="59956"/>
                  </a:lnTo>
                  <a:lnTo>
                    <a:pt x="312445" y="57264"/>
                  </a:lnTo>
                  <a:lnTo>
                    <a:pt x="313093" y="55651"/>
                  </a:lnTo>
                  <a:lnTo>
                    <a:pt x="313093" y="4965"/>
                  </a:lnTo>
                  <a:close/>
                </a:path>
                <a:path w="711200" h="691515">
                  <a:moveTo>
                    <a:pt x="340144" y="635635"/>
                  </a:moveTo>
                  <a:lnTo>
                    <a:pt x="339483" y="634022"/>
                  </a:lnTo>
                  <a:lnTo>
                    <a:pt x="336816" y="631355"/>
                  </a:lnTo>
                  <a:lnTo>
                    <a:pt x="335203" y="630694"/>
                  </a:lnTo>
                  <a:lnTo>
                    <a:pt x="331431" y="630694"/>
                  </a:lnTo>
                  <a:lnTo>
                    <a:pt x="329819" y="631355"/>
                  </a:lnTo>
                  <a:lnTo>
                    <a:pt x="327152" y="634022"/>
                  </a:lnTo>
                  <a:lnTo>
                    <a:pt x="326491" y="635635"/>
                  </a:lnTo>
                  <a:lnTo>
                    <a:pt x="326491" y="637527"/>
                  </a:lnTo>
                  <a:lnTo>
                    <a:pt x="326491" y="686409"/>
                  </a:lnTo>
                  <a:lnTo>
                    <a:pt x="327152" y="688009"/>
                  </a:lnTo>
                  <a:lnTo>
                    <a:pt x="329819" y="690676"/>
                  </a:lnTo>
                  <a:lnTo>
                    <a:pt x="331431" y="691349"/>
                  </a:lnTo>
                  <a:lnTo>
                    <a:pt x="335203" y="691349"/>
                  </a:lnTo>
                  <a:lnTo>
                    <a:pt x="336816" y="690676"/>
                  </a:lnTo>
                  <a:lnTo>
                    <a:pt x="339483" y="688009"/>
                  </a:lnTo>
                  <a:lnTo>
                    <a:pt x="340144" y="686409"/>
                  </a:lnTo>
                  <a:lnTo>
                    <a:pt x="340144" y="635635"/>
                  </a:lnTo>
                  <a:close/>
                </a:path>
                <a:path w="711200" h="691515">
                  <a:moveTo>
                    <a:pt x="451637" y="12865"/>
                  </a:moveTo>
                  <a:lnTo>
                    <a:pt x="451180" y="11188"/>
                  </a:lnTo>
                  <a:lnTo>
                    <a:pt x="448868" y="8204"/>
                  </a:lnTo>
                  <a:lnTo>
                    <a:pt x="447357" y="7340"/>
                  </a:lnTo>
                  <a:lnTo>
                    <a:pt x="443623" y="6858"/>
                  </a:lnTo>
                  <a:lnTo>
                    <a:pt x="441934" y="7315"/>
                  </a:lnTo>
                  <a:lnTo>
                    <a:pt x="438962" y="9613"/>
                  </a:lnTo>
                  <a:lnTo>
                    <a:pt x="438086" y="11125"/>
                  </a:lnTo>
                  <a:lnTo>
                    <a:pt x="431469" y="61175"/>
                  </a:lnTo>
                  <a:lnTo>
                    <a:pt x="431927" y="62852"/>
                  </a:lnTo>
                  <a:lnTo>
                    <a:pt x="434238" y="65836"/>
                  </a:lnTo>
                  <a:lnTo>
                    <a:pt x="435749" y="66700"/>
                  </a:lnTo>
                  <a:lnTo>
                    <a:pt x="439496" y="67221"/>
                  </a:lnTo>
                  <a:lnTo>
                    <a:pt x="441185" y="66776"/>
                  </a:lnTo>
                  <a:lnTo>
                    <a:pt x="444195" y="64452"/>
                  </a:lnTo>
                  <a:lnTo>
                    <a:pt x="445046" y="62928"/>
                  </a:lnTo>
                  <a:lnTo>
                    <a:pt x="451396" y="14732"/>
                  </a:lnTo>
                  <a:lnTo>
                    <a:pt x="451637" y="12865"/>
                  </a:lnTo>
                  <a:close/>
                </a:path>
                <a:path w="711200" h="691515">
                  <a:moveTo>
                    <a:pt x="464172" y="668197"/>
                  </a:moveTo>
                  <a:lnTo>
                    <a:pt x="453186" y="618210"/>
                  </a:lnTo>
                  <a:lnTo>
                    <a:pt x="452196" y="616788"/>
                  </a:lnTo>
                  <a:lnTo>
                    <a:pt x="449033" y="614756"/>
                  </a:lnTo>
                  <a:lnTo>
                    <a:pt x="447332" y="614438"/>
                  </a:lnTo>
                  <a:lnTo>
                    <a:pt x="443661" y="615238"/>
                  </a:lnTo>
                  <a:lnTo>
                    <a:pt x="442226" y="616229"/>
                  </a:lnTo>
                  <a:lnTo>
                    <a:pt x="440194" y="619391"/>
                  </a:lnTo>
                  <a:lnTo>
                    <a:pt x="439889" y="621106"/>
                  </a:lnTo>
                  <a:lnTo>
                    <a:pt x="450469" y="669239"/>
                  </a:lnTo>
                  <a:lnTo>
                    <a:pt x="450850" y="671093"/>
                  </a:lnTo>
                  <a:lnTo>
                    <a:pt x="451827" y="672553"/>
                  </a:lnTo>
                  <a:lnTo>
                    <a:pt x="454990" y="674636"/>
                  </a:lnTo>
                  <a:lnTo>
                    <a:pt x="456717" y="674954"/>
                  </a:lnTo>
                  <a:lnTo>
                    <a:pt x="460413" y="674128"/>
                  </a:lnTo>
                  <a:lnTo>
                    <a:pt x="461848" y="673125"/>
                  </a:lnTo>
                  <a:lnTo>
                    <a:pt x="463867" y="669925"/>
                  </a:lnTo>
                  <a:lnTo>
                    <a:pt x="464172" y="668197"/>
                  </a:lnTo>
                  <a:close/>
                </a:path>
                <a:path w="711200" h="691515">
                  <a:moveTo>
                    <a:pt x="596874" y="611530"/>
                  </a:moveTo>
                  <a:lnTo>
                    <a:pt x="596417" y="609841"/>
                  </a:lnTo>
                  <a:lnTo>
                    <a:pt x="565315" y="569798"/>
                  </a:lnTo>
                  <a:lnTo>
                    <a:pt x="563803" y="568921"/>
                  </a:lnTo>
                  <a:lnTo>
                    <a:pt x="560044" y="568426"/>
                  </a:lnTo>
                  <a:lnTo>
                    <a:pt x="558355" y="568871"/>
                  </a:lnTo>
                  <a:lnTo>
                    <a:pt x="555396" y="571220"/>
                  </a:lnTo>
                  <a:lnTo>
                    <a:pt x="554545" y="572744"/>
                  </a:lnTo>
                  <a:lnTo>
                    <a:pt x="554101" y="576465"/>
                  </a:lnTo>
                  <a:lnTo>
                    <a:pt x="554558" y="578142"/>
                  </a:lnTo>
                  <a:lnTo>
                    <a:pt x="584517" y="616800"/>
                  </a:lnTo>
                  <a:lnTo>
                    <a:pt x="585685" y="618286"/>
                  </a:lnTo>
                  <a:lnTo>
                    <a:pt x="587209" y="619150"/>
                  </a:lnTo>
                  <a:lnTo>
                    <a:pt x="590956" y="619607"/>
                  </a:lnTo>
                  <a:lnTo>
                    <a:pt x="592645" y="619125"/>
                  </a:lnTo>
                  <a:lnTo>
                    <a:pt x="595591" y="616775"/>
                  </a:lnTo>
                  <a:lnTo>
                    <a:pt x="596430" y="615251"/>
                  </a:lnTo>
                  <a:lnTo>
                    <a:pt x="596874" y="611530"/>
                  </a:lnTo>
                  <a:close/>
                </a:path>
                <a:path w="711200" h="691515">
                  <a:moveTo>
                    <a:pt x="600900" y="77292"/>
                  </a:moveTo>
                  <a:lnTo>
                    <a:pt x="600405" y="73558"/>
                  </a:lnTo>
                  <a:lnTo>
                    <a:pt x="599541" y="72047"/>
                  </a:lnTo>
                  <a:lnTo>
                    <a:pt x="596557" y="69723"/>
                  </a:lnTo>
                  <a:lnTo>
                    <a:pt x="594868" y="69265"/>
                  </a:lnTo>
                  <a:lnTo>
                    <a:pt x="591108" y="69761"/>
                  </a:lnTo>
                  <a:lnTo>
                    <a:pt x="589597" y="70650"/>
                  </a:lnTo>
                  <a:lnTo>
                    <a:pt x="558698" y="110934"/>
                  </a:lnTo>
                  <a:lnTo>
                    <a:pt x="558253" y="112623"/>
                  </a:lnTo>
                  <a:lnTo>
                    <a:pt x="558749" y="116370"/>
                  </a:lnTo>
                  <a:lnTo>
                    <a:pt x="559625" y="117894"/>
                  </a:lnTo>
                  <a:lnTo>
                    <a:pt x="562648" y="120129"/>
                  </a:lnTo>
                  <a:lnTo>
                    <a:pt x="564337" y="120548"/>
                  </a:lnTo>
                  <a:lnTo>
                    <a:pt x="568045" y="120065"/>
                  </a:lnTo>
                  <a:lnTo>
                    <a:pt x="569556" y="119214"/>
                  </a:lnTo>
                  <a:lnTo>
                    <a:pt x="599338" y="80492"/>
                  </a:lnTo>
                  <a:lnTo>
                    <a:pt x="600456" y="78981"/>
                  </a:lnTo>
                  <a:lnTo>
                    <a:pt x="600900" y="77292"/>
                  </a:lnTo>
                  <a:close/>
                </a:path>
                <a:path w="711200" h="691515">
                  <a:moveTo>
                    <a:pt x="607707" y="340880"/>
                  </a:moveTo>
                  <a:lnTo>
                    <a:pt x="604342" y="299808"/>
                  </a:lnTo>
                  <a:lnTo>
                    <a:pt x="591553" y="252056"/>
                  </a:lnTo>
                  <a:lnTo>
                    <a:pt x="569696" y="207721"/>
                  </a:lnTo>
                  <a:lnTo>
                    <a:pt x="539610" y="168516"/>
                  </a:lnTo>
                  <a:lnTo>
                    <a:pt x="502450" y="135915"/>
                  </a:lnTo>
                  <a:lnTo>
                    <a:pt x="459638" y="111201"/>
                  </a:lnTo>
                  <a:lnTo>
                    <a:pt x="412838" y="95313"/>
                  </a:lnTo>
                  <a:lnTo>
                    <a:pt x="363829" y="88849"/>
                  </a:lnTo>
                  <a:lnTo>
                    <a:pt x="355587" y="88722"/>
                  </a:lnTo>
                  <a:lnTo>
                    <a:pt x="339090" y="89255"/>
                  </a:lnTo>
                  <a:lnTo>
                    <a:pt x="298361" y="95427"/>
                  </a:lnTo>
                  <a:lnTo>
                    <a:pt x="259092" y="107899"/>
                  </a:lnTo>
                  <a:lnTo>
                    <a:pt x="222427" y="126733"/>
                  </a:lnTo>
                  <a:lnTo>
                    <a:pt x="183210" y="156819"/>
                  </a:lnTo>
                  <a:lnTo>
                    <a:pt x="150622" y="193979"/>
                  </a:lnTo>
                  <a:lnTo>
                    <a:pt x="125907" y="236778"/>
                  </a:lnTo>
                  <a:lnTo>
                    <a:pt x="110007" y="283591"/>
                  </a:lnTo>
                  <a:lnTo>
                    <a:pt x="103555" y="332587"/>
                  </a:lnTo>
                  <a:lnTo>
                    <a:pt x="103416" y="340829"/>
                  </a:lnTo>
                  <a:lnTo>
                    <a:pt x="103962" y="357327"/>
                  </a:lnTo>
                  <a:lnTo>
                    <a:pt x="112014" y="406107"/>
                  </a:lnTo>
                  <a:lnTo>
                    <a:pt x="129413" y="452361"/>
                  </a:lnTo>
                  <a:lnTo>
                    <a:pt x="155511" y="494347"/>
                  </a:lnTo>
                  <a:lnTo>
                    <a:pt x="189306" y="530415"/>
                  </a:lnTo>
                  <a:lnTo>
                    <a:pt x="229476" y="559219"/>
                  </a:lnTo>
                  <a:lnTo>
                    <a:pt x="274497" y="579615"/>
                  </a:lnTo>
                  <a:lnTo>
                    <a:pt x="322630" y="590842"/>
                  </a:lnTo>
                  <a:lnTo>
                    <a:pt x="355536" y="593001"/>
                  </a:lnTo>
                  <a:lnTo>
                    <a:pt x="372033" y="592467"/>
                  </a:lnTo>
                  <a:lnTo>
                    <a:pt x="420801" y="584415"/>
                  </a:lnTo>
                  <a:lnTo>
                    <a:pt x="467067" y="567004"/>
                  </a:lnTo>
                  <a:lnTo>
                    <a:pt x="509041" y="540905"/>
                  </a:lnTo>
                  <a:lnTo>
                    <a:pt x="545122" y="507123"/>
                  </a:lnTo>
                  <a:lnTo>
                    <a:pt x="573913" y="466953"/>
                  </a:lnTo>
                  <a:lnTo>
                    <a:pt x="594321" y="421932"/>
                  </a:lnTo>
                  <a:lnTo>
                    <a:pt x="605548" y="373786"/>
                  </a:lnTo>
                  <a:lnTo>
                    <a:pt x="607707" y="340880"/>
                  </a:lnTo>
                  <a:close/>
                </a:path>
                <a:path w="711200" h="691515">
                  <a:moveTo>
                    <a:pt x="685101" y="187261"/>
                  </a:moveTo>
                  <a:lnTo>
                    <a:pt x="684936" y="185521"/>
                  </a:lnTo>
                  <a:lnTo>
                    <a:pt x="683158" y="182219"/>
                  </a:lnTo>
                  <a:lnTo>
                    <a:pt x="681799" y="181140"/>
                  </a:lnTo>
                  <a:lnTo>
                    <a:pt x="678205" y="180060"/>
                  </a:lnTo>
                  <a:lnTo>
                    <a:pt x="676478" y="180213"/>
                  </a:lnTo>
                  <a:lnTo>
                    <a:pt x="631672" y="204063"/>
                  </a:lnTo>
                  <a:lnTo>
                    <a:pt x="630555" y="205409"/>
                  </a:lnTo>
                  <a:lnTo>
                    <a:pt x="629462" y="209054"/>
                  </a:lnTo>
                  <a:lnTo>
                    <a:pt x="629653" y="210794"/>
                  </a:lnTo>
                  <a:lnTo>
                    <a:pt x="631431" y="214134"/>
                  </a:lnTo>
                  <a:lnTo>
                    <a:pt x="632764" y="215252"/>
                  </a:lnTo>
                  <a:lnTo>
                    <a:pt x="636371" y="216357"/>
                  </a:lnTo>
                  <a:lnTo>
                    <a:pt x="638098" y="216166"/>
                  </a:lnTo>
                  <a:lnTo>
                    <a:pt x="681291" y="193116"/>
                  </a:lnTo>
                  <a:lnTo>
                    <a:pt x="682929" y="192201"/>
                  </a:lnTo>
                  <a:lnTo>
                    <a:pt x="684022" y="190855"/>
                  </a:lnTo>
                  <a:lnTo>
                    <a:pt x="685101" y="187261"/>
                  </a:lnTo>
                  <a:close/>
                </a:path>
                <a:path w="711200" h="691515">
                  <a:moveTo>
                    <a:pt x="689749" y="494639"/>
                  </a:moveTo>
                  <a:lnTo>
                    <a:pt x="689698" y="492887"/>
                  </a:lnTo>
                  <a:lnTo>
                    <a:pt x="688098" y="489419"/>
                  </a:lnTo>
                  <a:lnTo>
                    <a:pt x="686803" y="488238"/>
                  </a:lnTo>
                  <a:lnTo>
                    <a:pt x="639229" y="470750"/>
                  </a:lnTo>
                  <a:lnTo>
                    <a:pt x="637489" y="470814"/>
                  </a:lnTo>
                  <a:lnTo>
                    <a:pt x="634047" y="472401"/>
                  </a:lnTo>
                  <a:lnTo>
                    <a:pt x="632866" y="473684"/>
                  </a:lnTo>
                  <a:lnTo>
                    <a:pt x="631545" y="477227"/>
                  </a:lnTo>
                  <a:lnTo>
                    <a:pt x="631609" y="478980"/>
                  </a:lnTo>
                  <a:lnTo>
                    <a:pt x="633196" y="482422"/>
                  </a:lnTo>
                  <a:lnTo>
                    <a:pt x="634479" y="483603"/>
                  </a:lnTo>
                  <a:lnTo>
                    <a:pt x="680364" y="500468"/>
                  </a:lnTo>
                  <a:lnTo>
                    <a:pt x="682129" y="501116"/>
                  </a:lnTo>
                  <a:lnTo>
                    <a:pt x="683856" y="501053"/>
                  </a:lnTo>
                  <a:lnTo>
                    <a:pt x="687260" y="499465"/>
                  </a:lnTo>
                  <a:lnTo>
                    <a:pt x="688428" y="498182"/>
                  </a:lnTo>
                  <a:lnTo>
                    <a:pt x="689749" y="494639"/>
                  </a:lnTo>
                  <a:close/>
                </a:path>
                <a:path w="711200" h="691515">
                  <a:moveTo>
                    <a:pt x="711047" y="332117"/>
                  </a:moveTo>
                  <a:lnTo>
                    <a:pt x="710374" y="330504"/>
                  </a:lnTo>
                  <a:lnTo>
                    <a:pt x="707707" y="327837"/>
                  </a:lnTo>
                  <a:lnTo>
                    <a:pt x="706094" y="327177"/>
                  </a:lnTo>
                  <a:lnTo>
                    <a:pt x="655332" y="327177"/>
                  </a:lnTo>
                  <a:lnTo>
                    <a:pt x="653719" y="327837"/>
                  </a:lnTo>
                  <a:lnTo>
                    <a:pt x="651052" y="330504"/>
                  </a:lnTo>
                  <a:lnTo>
                    <a:pt x="650379" y="332117"/>
                  </a:lnTo>
                  <a:lnTo>
                    <a:pt x="650379" y="335889"/>
                  </a:lnTo>
                  <a:lnTo>
                    <a:pt x="651052" y="337502"/>
                  </a:lnTo>
                  <a:lnTo>
                    <a:pt x="653719" y="340169"/>
                  </a:lnTo>
                  <a:lnTo>
                    <a:pt x="655332" y="340829"/>
                  </a:lnTo>
                  <a:lnTo>
                    <a:pt x="657212" y="340829"/>
                  </a:lnTo>
                  <a:lnTo>
                    <a:pt x="706094" y="340829"/>
                  </a:lnTo>
                  <a:lnTo>
                    <a:pt x="707707" y="340169"/>
                  </a:lnTo>
                  <a:lnTo>
                    <a:pt x="710374" y="337502"/>
                  </a:lnTo>
                  <a:lnTo>
                    <a:pt x="711047" y="335889"/>
                  </a:lnTo>
                  <a:lnTo>
                    <a:pt x="711047" y="332117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79E3EF40-2EA2-D235-5CC2-78ABAF7FFB6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9904" y="7895618"/>
              <a:ext cx="9260710" cy="2391381"/>
            </a:xfrm>
            <a:prstGeom prst="rect">
              <a:avLst/>
            </a:prstGeom>
          </p:spPr>
        </p:pic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3B8BA9EE-7A39-ECAC-2053-9232F1CBD480}"/>
                </a:ext>
              </a:extLst>
            </p:cNvPr>
            <p:cNvSpPr/>
            <p:nvPr/>
          </p:nvSpPr>
          <p:spPr>
            <a:xfrm>
              <a:off x="10503459" y="8078647"/>
              <a:ext cx="2118995" cy="548005"/>
            </a:xfrm>
            <a:custGeom>
              <a:avLst/>
              <a:gdLst/>
              <a:ahLst/>
              <a:cxnLst/>
              <a:rect l="l" t="t" r="r" b="b"/>
              <a:pathLst>
                <a:path w="2118995" h="548004">
                  <a:moveTo>
                    <a:pt x="377456" y="114274"/>
                  </a:moveTo>
                  <a:lnTo>
                    <a:pt x="351612" y="78625"/>
                  </a:lnTo>
                  <a:lnTo>
                    <a:pt x="324231" y="70815"/>
                  </a:lnTo>
                  <a:lnTo>
                    <a:pt x="317677" y="71323"/>
                  </a:lnTo>
                  <a:lnTo>
                    <a:pt x="311226" y="72974"/>
                  </a:lnTo>
                  <a:lnTo>
                    <a:pt x="311277" y="65684"/>
                  </a:lnTo>
                  <a:lnTo>
                    <a:pt x="283654" y="35064"/>
                  </a:lnTo>
                  <a:lnTo>
                    <a:pt x="276758" y="33731"/>
                  </a:lnTo>
                  <a:lnTo>
                    <a:pt x="262216" y="34975"/>
                  </a:lnTo>
                  <a:lnTo>
                    <a:pt x="255651" y="37465"/>
                  </a:lnTo>
                  <a:lnTo>
                    <a:pt x="249796" y="41821"/>
                  </a:lnTo>
                  <a:lnTo>
                    <a:pt x="249631" y="36715"/>
                  </a:lnTo>
                  <a:lnTo>
                    <a:pt x="222097" y="2755"/>
                  </a:lnTo>
                  <a:lnTo>
                    <a:pt x="207149" y="0"/>
                  </a:lnTo>
                  <a:lnTo>
                    <a:pt x="202120" y="266"/>
                  </a:lnTo>
                  <a:lnTo>
                    <a:pt x="169316" y="21907"/>
                  </a:lnTo>
                  <a:lnTo>
                    <a:pt x="165684" y="31330"/>
                  </a:lnTo>
                  <a:lnTo>
                    <a:pt x="161861" y="27609"/>
                  </a:lnTo>
                  <a:lnTo>
                    <a:pt x="127419" y="15265"/>
                  </a:lnTo>
                  <a:lnTo>
                    <a:pt x="116776" y="16154"/>
                  </a:lnTo>
                  <a:lnTo>
                    <a:pt x="78524" y="42608"/>
                  </a:lnTo>
                  <a:lnTo>
                    <a:pt x="70954" y="67805"/>
                  </a:lnTo>
                  <a:lnTo>
                    <a:pt x="55181" y="68021"/>
                  </a:lnTo>
                  <a:lnTo>
                    <a:pt x="14592" y="87223"/>
                  </a:lnTo>
                  <a:lnTo>
                    <a:pt x="0" y="114769"/>
                  </a:lnTo>
                  <a:lnTo>
                    <a:pt x="342" y="118122"/>
                  </a:lnTo>
                  <a:lnTo>
                    <a:pt x="18897" y="135001"/>
                  </a:lnTo>
                  <a:lnTo>
                    <a:pt x="20586" y="135001"/>
                  </a:lnTo>
                  <a:lnTo>
                    <a:pt x="358508" y="135013"/>
                  </a:lnTo>
                  <a:lnTo>
                    <a:pt x="377202" y="117703"/>
                  </a:lnTo>
                  <a:lnTo>
                    <a:pt x="377456" y="114274"/>
                  </a:lnTo>
                  <a:close/>
                </a:path>
                <a:path w="2118995" h="548004">
                  <a:moveTo>
                    <a:pt x="2118804" y="527278"/>
                  </a:moveTo>
                  <a:lnTo>
                    <a:pt x="2093137" y="491756"/>
                  </a:lnTo>
                  <a:lnTo>
                    <a:pt x="2065756" y="483908"/>
                  </a:lnTo>
                  <a:lnTo>
                    <a:pt x="2059216" y="484428"/>
                  </a:lnTo>
                  <a:lnTo>
                    <a:pt x="2052751" y="486117"/>
                  </a:lnTo>
                  <a:lnTo>
                    <a:pt x="2052840" y="478815"/>
                  </a:lnTo>
                  <a:lnTo>
                    <a:pt x="2025269" y="448119"/>
                  </a:lnTo>
                  <a:lnTo>
                    <a:pt x="2018372" y="446773"/>
                  </a:lnTo>
                  <a:lnTo>
                    <a:pt x="2003818" y="448017"/>
                  </a:lnTo>
                  <a:lnTo>
                    <a:pt x="1997252" y="450507"/>
                  </a:lnTo>
                  <a:lnTo>
                    <a:pt x="1991398" y="454875"/>
                  </a:lnTo>
                  <a:lnTo>
                    <a:pt x="1991093" y="449872"/>
                  </a:lnTo>
                  <a:lnTo>
                    <a:pt x="1963496" y="416826"/>
                  </a:lnTo>
                  <a:lnTo>
                    <a:pt x="1948802" y="414134"/>
                  </a:lnTo>
                  <a:lnTo>
                    <a:pt x="1943862" y="414388"/>
                  </a:lnTo>
                  <a:lnTo>
                    <a:pt x="1911299" y="435292"/>
                  </a:lnTo>
                  <a:lnTo>
                    <a:pt x="1907514" y="444474"/>
                  </a:lnTo>
                  <a:lnTo>
                    <a:pt x="1903679" y="440766"/>
                  </a:lnTo>
                  <a:lnTo>
                    <a:pt x="1869300" y="428472"/>
                  </a:lnTo>
                  <a:lnTo>
                    <a:pt x="1858670" y="429361"/>
                  </a:lnTo>
                  <a:lnTo>
                    <a:pt x="1820468" y="455739"/>
                  </a:lnTo>
                  <a:lnTo>
                    <a:pt x="1812848" y="480872"/>
                  </a:lnTo>
                  <a:lnTo>
                    <a:pt x="1797088" y="481114"/>
                  </a:lnTo>
                  <a:lnTo>
                    <a:pt x="1756498" y="500316"/>
                  </a:lnTo>
                  <a:lnTo>
                    <a:pt x="1741868" y="527558"/>
                  </a:lnTo>
                  <a:lnTo>
                    <a:pt x="1742198" y="530923"/>
                  </a:lnTo>
                  <a:lnTo>
                    <a:pt x="1762493" y="547852"/>
                  </a:lnTo>
                  <a:lnTo>
                    <a:pt x="2100300" y="547801"/>
                  </a:lnTo>
                  <a:lnTo>
                    <a:pt x="2118525" y="530631"/>
                  </a:lnTo>
                  <a:lnTo>
                    <a:pt x="2118804" y="52727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>
            <a:extLst>
              <a:ext uri="{FF2B5EF4-FFF2-40B4-BE49-F238E27FC236}">
                <a16:creationId xmlns:a16="http://schemas.microsoft.com/office/drawing/2014/main" id="{4B596746-CF15-6DA1-29D0-2ECF5046E0B4}"/>
              </a:ext>
            </a:extLst>
          </p:cNvPr>
          <p:cNvSpPr txBox="1"/>
          <p:nvPr/>
        </p:nvSpPr>
        <p:spPr>
          <a:xfrm>
            <a:off x="4206363" y="5374185"/>
            <a:ext cx="9928860" cy="1587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0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Lorem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ipsum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dolor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sit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amet,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consectetur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adipiscing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elit.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Etiam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vitae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risus.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fringilla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commodo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rutrum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lacinia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dui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scelerisque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in.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Vestibulum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velit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velit,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condimentum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ante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pretium,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bibendum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fermentum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neque.</a:t>
            </a:r>
            <a:r>
              <a:rPr sz="22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Pellentesque viverra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volutpat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neque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dapibus.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justo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34" name="object 34">
            <a:extLst>
              <a:ext uri="{FF2B5EF4-FFF2-40B4-BE49-F238E27FC236}">
                <a16:creationId xmlns:a16="http://schemas.microsoft.com/office/drawing/2014/main" id="{2F72C769-73FB-FFCA-52BC-39551220F308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3505200" cy="1506277"/>
          </a:xfrm>
          <a:prstGeom prst="rect">
            <a:avLst/>
          </a:prstGeom>
        </p:spPr>
      </p:pic>
      <p:pic>
        <p:nvPicPr>
          <p:cNvPr id="35" name="object 35">
            <a:extLst>
              <a:ext uri="{FF2B5EF4-FFF2-40B4-BE49-F238E27FC236}">
                <a16:creationId xmlns:a16="http://schemas.microsoft.com/office/drawing/2014/main" id="{173E5C31-CAAC-21A5-3662-237E8E86C289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630400" y="0"/>
            <a:ext cx="3657598" cy="13457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3DFAA6-A039-5BC0-6097-3FED2464A776}"/>
              </a:ext>
            </a:extLst>
          </p:cNvPr>
          <p:cNvSpPr txBox="1"/>
          <p:nvPr/>
        </p:nvSpPr>
        <p:spPr>
          <a:xfrm>
            <a:off x="0" y="1485206"/>
            <a:ext cx="135730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11.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How does energy production per </a:t>
            </a: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     capita vary across countries?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921821F-1AB9-A099-55A2-A1328F1DCD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612" y="2605049"/>
            <a:ext cx="7999170" cy="39100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22DF92D-3DB8-E451-1109-9A4D9ACC6A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022" y="6425027"/>
            <a:ext cx="7478124" cy="371865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2D35D6B-582B-A9BC-D6C5-A024F9C34358}"/>
              </a:ext>
            </a:extLst>
          </p:cNvPr>
          <p:cNvSpPr txBox="1"/>
          <p:nvPr/>
        </p:nvSpPr>
        <p:spPr>
          <a:xfrm>
            <a:off x="8787538" y="1415561"/>
            <a:ext cx="92256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12.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Which countries have the highest energy consumption relative to GDP?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788236F-5BCA-F7F0-D8CB-DC692B74A7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24556" y="2458148"/>
            <a:ext cx="8680850" cy="455835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4329832-EC22-AD25-BBBD-3D61B6C460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08781" y="6653317"/>
            <a:ext cx="8199015" cy="354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04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EBC5F-BF57-093B-8FE5-8B90CB1F8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BFF2C6A0-BAA5-692F-C250-5DF3DAF52F0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03681"/>
            <a:ext cx="5047164" cy="2383317"/>
          </a:xfrm>
          <a:prstGeom prst="rect">
            <a:avLst/>
          </a:prstGeom>
        </p:spPr>
      </p:pic>
      <p:grpSp>
        <p:nvGrpSpPr>
          <p:cNvPr id="4" name="object 4">
            <a:extLst>
              <a:ext uri="{FF2B5EF4-FFF2-40B4-BE49-F238E27FC236}">
                <a16:creationId xmlns:a16="http://schemas.microsoft.com/office/drawing/2014/main" id="{462A7946-D97C-85F2-67FB-1078B6D1ED03}"/>
              </a:ext>
            </a:extLst>
          </p:cNvPr>
          <p:cNvGrpSpPr/>
          <p:nvPr/>
        </p:nvGrpSpPr>
        <p:grpSpPr>
          <a:xfrm>
            <a:off x="13344855" y="7972755"/>
            <a:ext cx="4943475" cy="2314575"/>
            <a:chOff x="13344855" y="7972755"/>
            <a:chExt cx="4943475" cy="231457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20CC45E-E84F-9ED2-138A-2177DBAC0B0F}"/>
                </a:ext>
              </a:extLst>
            </p:cNvPr>
            <p:cNvSpPr/>
            <p:nvPr/>
          </p:nvSpPr>
          <p:spPr>
            <a:xfrm>
              <a:off x="15581629" y="7991214"/>
              <a:ext cx="2706370" cy="2296160"/>
            </a:xfrm>
            <a:custGeom>
              <a:avLst/>
              <a:gdLst/>
              <a:ahLst/>
              <a:cxnLst/>
              <a:rect l="l" t="t" r="r" b="b"/>
              <a:pathLst>
                <a:path w="2706369" h="2296159">
                  <a:moveTo>
                    <a:pt x="0" y="2295784"/>
                  </a:moveTo>
                  <a:lnTo>
                    <a:pt x="2706370" y="2295784"/>
                  </a:lnTo>
                  <a:lnTo>
                    <a:pt x="2706370" y="606191"/>
                  </a:lnTo>
                  <a:lnTo>
                    <a:pt x="2672149" y="571587"/>
                  </a:lnTo>
                  <a:lnTo>
                    <a:pt x="2635708" y="535958"/>
                  </a:lnTo>
                  <a:lnTo>
                    <a:pt x="2598041" y="500339"/>
                  </a:lnTo>
                  <a:lnTo>
                    <a:pt x="2559256" y="464868"/>
                  </a:lnTo>
                  <a:lnTo>
                    <a:pt x="2519462" y="429685"/>
                  </a:lnTo>
                  <a:lnTo>
                    <a:pt x="2478767" y="394929"/>
                  </a:lnTo>
                  <a:lnTo>
                    <a:pt x="2437280" y="360739"/>
                  </a:lnTo>
                  <a:lnTo>
                    <a:pt x="2395110" y="327254"/>
                  </a:lnTo>
                  <a:lnTo>
                    <a:pt x="2352365" y="294613"/>
                  </a:lnTo>
                  <a:lnTo>
                    <a:pt x="2309153" y="262955"/>
                  </a:lnTo>
                  <a:lnTo>
                    <a:pt x="2265584" y="232419"/>
                  </a:lnTo>
                  <a:lnTo>
                    <a:pt x="2221765" y="203145"/>
                  </a:lnTo>
                  <a:lnTo>
                    <a:pt x="2177806" y="175272"/>
                  </a:lnTo>
                  <a:lnTo>
                    <a:pt x="2133815" y="148938"/>
                  </a:lnTo>
                  <a:lnTo>
                    <a:pt x="2089901" y="124283"/>
                  </a:lnTo>
                  <a:lnTo>
                    <a:pt x="2046172" y="101446"/>
                  </a:lnTo>
                  <a:lnTo>
                    <a:pt x="2002736" y="80566"/>
                  </a:lnTo>
                  <a:lnTo>
                    <a:pt x="1959703" y="61781"/>
                  </a:lnTo>
                  <a:lnTo>
                    <a:pt x="1917180" y="45232"/>
                  </a:lnTo>
                  <a:lnTo>
                    <a:pt x="1875277" y="31058"/>
                  </a:lnTo>
                  <a:lnTo>
                    <a:pt x="1834102" y="19396"/>
                  </a:lnTo>
                  <a:lnTo>
                    <a:pt x="1793764" y="10387"/>
                  </a:lnTo>
                  <a:lnTo>
                    <a:pt x="1754222" y="4157"/>
                  </a:lnTo>
                  <a:lnTo>
                    <a:pt x="1716032" y="883"/>
                  </a:lnTo>
                  <a:lnTo>
                    <a:pt x="1675796" y="0"/>
                  </a:lnTo>
                  <a:lnTo>
                    <a:pt x="1636015" y="1105"/>
                  </a:lnTo>
                  <a:lnTo>
                    <a:pt x="1596689" y="4157"/>
                  </a:lnTo>
                  <a:lnTo>
                    <a:pt x="1557816" y="9114"/>
                  </a:lnTo>
                  <a:lnTo>
                    <a:pt x="1519397" y="15933"/>
                  </a:lnTo>
                  <a:lnTo>
                    <a:pt x="1481430" y="24571"/>
                  </a:lnTo>
                  <a:lnTo>
                    <a:pt x="1443916" y="34986"/>
                  </a:lnTo>
                  <a:lnTo>
                    <a:pt x="1406853" y="47136"/>
                  </a:lnTo>
                  <a:lnTo>
                    <a:pt x="1370241" y="60977"/>
                  </a:lnTo>
                  <a:lnTo>
                    <a:pt x="1334079" y="76469"/>
                  </a:lnTo>
                  <a:lnTo>
                    <a:pt x="1298367" y="93568"/>
                  </a:lnTo>
                  <a:lnTo>
                    <a:pt x="1263104" y="112231"/>
                  </a:lnTo>
                  <a:lnTo>
                    <a:pt x="1228289" y="132417"/>
                  </a:lnTo>
                  <a:lnTo>
                    <a:pt x="1193922" y="154082"/>
                  </a:lnTo>
                  <a:lnTo>
                    <a:pt x="1160003" y="177185"/>
                  </a:lnTo>
                  <a:lnTo>
                    <a:pt x="1126530" y="201683"/>
                  </a:lnTo>
                  <a:lnTo>
                    <a:pt x="1093503" y="227533"/>
                  </a:lnTo>
                  <a:lnTo>
                    <a:pt x="1060921" y="254693"/>
                  </a:lnTo>
                  <a:lnTo>
                    <a:pt x="1028785" y="283121"/>
                  </a:lnTo>
                  <a:lnTo>
                    <a:pt x="997092" y="312774"/>
                  </a:lnTo>
                  <a:lnTo>
                    <a:pt x="965843" y="343609"/>
                  </a:lnTo>
                  <a:lnTo>
                    <a:pt x="935038" y="375585"/>
                  </a:lnTo>
                  <a:lnTo>
                    <a:pt x="904674" y="408658"/>
                  </a:lnTo>
                  <a:lnTo>
                    <a:pt x="874753" y="442786"/>
                  </a:lnTo>
                  <a:lnTo>
                    <a:pt x="845272" y="477928"/>
                  </a:lnTo>
                  <a:lnTo>
                    <a:pt x="816233" y="514039"/>
                  </a:lnTo>
                  <a:lnTo>
                    <a:pt x="787633" y="551079"/>
                  </a:lnTo>
                  <a:lnTo>
                    <a:pt x="759472" y="589004"/>
                  </a:lnTo>
                  <a:lnTo>
                    <a:pt x="731751" y="627772"/>
                  </a:lnTo>
                  <a:lnTo>
                    <a:pt x="704467" y="667340"/>
                  </a:lnTo>
                  <a:lnTo>
                    <a:pt x="677621" y="707666"/>
                  </a:lnTo>
                  <a:lnTo>
                    <a:pt x="651212" y="748708"/>
                  </a:lnTo>
                  <a:lnTo>
                    <a:pt x="625240" y="790423"/>
                  </a:lnTo>
                  <a:lnTo>
                    <a:pt x="599703" y="832769"/>
                  </a:lnTo>
                  <a:lnTo>
                    <a:pt x="574601" y="875703"/>
                  </a:lnTo>
                  <a:lnTo>
                    <a:pt x="549934" y="919182"/>
                  </a:lnTo>
                  <a:lnTo>
                    <a:pt x="525701" y="963165"/>
                  </a:lnTo>
                  <a:lnTo>
                    <a:pt x="501901" y="1007609"/>
                  </a:lnTo>
                  <a:lnTo>
                    <a:pt x="478534" y="1052471"/>
                  </a:lnTo>
                  <a:lnTo>
                    <a:pt x="455599" y="1097709"/>
                  </a:lnTo>
                  <a:lnTo>
                    <a:pt x="433096" y="1143281"/>
                  </a:lnTo>
                  <a:lnTo>
                    <a:pt x="411023" y="1189143"/>
                  </a:lnTo>
                  <a:lnTo>
                    <a:pt x="389381" y="1235254"/>
                  </a:lnTo>
                  <a:lnTo>
                    <a:pt x="368169" y="1281571"/>
                  </a:lnTo>
                  <a:lnTo>
                    <a:pt x="347385" y="1328052"/>
                  </a:lnTo>
                  <a:lnTo>
                    <a:pt x="327030" y="1374654"/>
                  </a:lnTo>
                  <a:lnTo>
                    <a:pt x="307103" y="1421334"/>
                  </a:lnTo>
                  <a:lnTo>
                    <a:pt x="287604" y="1468051"/>
                  </a:lnTo>
                  <a:lnTo>
                    <a:pt x="268531" y="1514762"/>
                  </a:lnTo>
                  <a:lnTo>
                    <a:pt x="249884" y="1561424"/>
                  </a:lnTo>
                  <a:lnTo>
                    <a:pt x="231662" y="1607994"/>
                  </a:lnTo>
                  <a:lnTo>
                    <a:pt x="213866" y="1654432"/>
                  </a:lnTo>
                  <a:lnTo>
                    <a:pt x="196494" y="1700693"/>
                  </a:lnTo>
                  <a:lnTo>
                    <a:pt x="179545" y="1746735"/>
                  </a:lnTo>
                  <a:lnTo>
                    <a:pt x="163019" y="1792517"/>
                  </a:lnTo>
                  <a:lnTo>
                    <a:pt x="146916" y="1837995"/>
                  </a:lnTo>
                  <a:lnTo>
                    <a:pt x="131235" y="1883128"/>
                  </a:lnTo>
                  <a:lnTo>
                    <a:pt x="115975" y="1927872"/>
                  </a:lnTo>
                  <a:lnTo>
                    <a:pt x="101136" y="1972185"/>
                  </a:lnTo>
                  <a:lnTo>
                    <a:pt x="86716" y="2016025"/>
                  </a:lnTo>
                  <a:lnTo>
                    <a:pt x="71417" y="2063081"/>
                  </a:lnTo>
                  <a:lnTo>
                    <a:pt x="56384" y="2110209"/>
                  </a:lnTo>
                  <a:lnTo>
                    <a:pt x="41619" y="2157409"/>
                  </a:lnTo>
                  <a:lnTo>
                    <a:pt x="27120" y="2204681"/>
                  </a:lnTo>
                  <a:lnTo>
                    <a:pt x="12888" y="2252026"/>
                  </a:lnTo>
                  <a:lnTo>
                    <a:pt x="0" y="2295784"/>
                  </a:lnTo>
                  <a:close/>
                </a:path>
              </a:pathLst>
            </a:custGeom>
            <a:solidFill>
              <a:srgbClr val="4F81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2049AFA4-8885-AB20-C3EE-99880FAF7561}"/>
                </a:ext>
              </a:extLst>
            </p:cNvPr>
            <p:cNvSpPr/>
            <p:nvPr/>
          </p:nvSpPr>
          <p:spPr>
            <a:xfrm>
              <a:off x="13400359" y="8314525"/>
              <a:ext cx="2992120" cy="1972945"/>
            </a:xfrm>
            <a:custGeom>
              <a:avLst/>
              <a:gdLst/>
              <a:ahLst/>
              <a:cxnLst/>
              <a:rect l="l" t="t" r="r" b="b"/>
              <a:pathLst>
                <a:path w="2992119" h="1972945">
                  <a:moveTo>
                    <a:pt x="0" y="1972474"/>
                  </a:moveTo>
                  <a:lnTo>
                    <a:pt x="2991844" y="1972474"/>
                  </a:lnTo>
                  <a:lnTo>
                    <a:pt x="2969554" y="1911203"/>
                  </a:lnTo>
                  <a:lnTo>
                    <a:pt x="2951988" y="1864114"/>
                  </a:lnTo>
                  <a:lnTo>
                    <a:pt x="2934110" y="1817143"/>
                  </a:lnTo>
                  <a:lnTo>
                    <a:pt x="2915921" y="1770289"/>
                  </a:lnTo>
                  <a:lnTo>
                    <a:pt x="2897421" y="1723552"/>
                  </a:lnTo>
                  <a:lnTo>
                    <a:pt x="2878608" y="1676933"/>
                  </a:lnTo>
                  <a:lnTo>
                    <a:pt x="2859485" y="1630432"/>
                  </a:lnTo>
                  <a:lnTo>
                    <a:pt x="2840050" y="1584047"/>
                  </a:lnTo>
                  <a:lnTo>
                    <a:pt x="2820303" y="1537780"/>
                  </a:lnTo>
                  <a:lnTo>
                    <a:pt x="2800245" y="1491631"/>
                  </a:lnTo>
                  <a:lnTo>
                    <a:pt x="2779875" y="1445599"/>
                  </a:lnTo>
                  <a:lnTo>
                    <a:pt x="2759194" y="1399684"/>
                  </a:lnTo>
                  <a:lnTo>
                    <a:pt x="2738201" y="1353887"/>
                  </a:lnTo>
                  <a:lnTo>
                    <a:pt x="2716563" y="1307899"/>
                  </a:lnTo>
                  <a:lnTo>
                    <a:pt x="2694382" y="1261760"/>
                  </a:lnTo>
                  <a:lnTo>
                    <a:pt x="2671661" y="1215530"/>
                  </a:lnTo>
                  <a:lnTo>
                    <a:pt x="2648405" y="1169271"/>
                  </a:lnTo>
                  <a:lnTo>
                    <a:pt x="2624617" y="1123045"/>
                  </a:lnTo>
                  <a:lnTo>
                    <a:pt x="2600301" y="1076914"/>
                  </a:lnTo>
                  <a:lnTo>
                    <a:pt x="2575461" y="1030939"/>
                  </a:lnTo>
                  <a:lnTo>
                    <a:pt x="2550099" y="985183"/>
                  </a:lnTo>
                  <a:lnTo>
                    <a:pt x="2524221" y="939707"/>
                  </a:lnTo>
                  <a:lnTo>
                    <a:pt x="2497829" y="894573"/>
                  </a:lnTo>
                  <a:lnTo>
                    <a:pt x="2470928" y="849843"/>
                  </a:lnTo>
                  <a:lnTo>
                    <a:pt x="2443520" y="805578"/>
                  </a:lnTo>
                  <a:lnTo>
                    <a:pt x="2415610" y="761841"/>
                  </a:lnTo>
                  <a:lnTo>
                    <a:pt x="2387201" y="718693"/>
                  </a:lnTo>
                  <a:lnTo>
                    <a:pt x="2358298" y="676196"/>
                  </a:lnTo>
                  <a:lnTo>
                    <a:pt x="2328902" y="634411"/>
                  </a:lnTo>
                  <a:lnTo>
                    <a:pt x="2299020" y="593402"/>
                  </a:lnTo>
                  <a:lnTo>
                    <a:pt x="2268653" y="553228"/>
                  </a:lnTo>
                  <a:lnTo>
                    <a:pt x="2237805" y="513953"/>
                  </a:lnTo>
                  <a:lnTo>
                    <a:pt x="2206481" y="475638"/>
                  </a:lnTo>
                  <a:lnTo>
                    <a:pt x="2174684" y="438345"/>
                  </a:lnTo>
                  <a:lnTo>
                    <a:pt x="2142996" y="402249"/>
                  </a:lnTo>
                  <a:lnTo>
                    <a:pt x="2110373" y="367156"/>
                  </a:lnTo>
                  <a:lnTo>
                    <a:pt x="2076815" y="333066"/>
                  </a:lnTo>
                  <a:lnTo>
                    <a:pt x="2042323" y="299979"/>
                  </a:lnTo>
                  <a:lnTo>
                    <a:pt x="2006897" y="267894"/>
                  </a:lnTo>
                  <a:lnTo>
                    <a:pt x="1970535" y="236811"/>
                  </a:lnTo>
                  <a:lnTo>
                    <a:pt x="1933239" y="206731"/>
                  </a:lnTo>
                  <a:lnTo>
                    <a:pt x="1895009" y="177654"/>
                  </a:lnTo>
                  <a:lnTo>
                    <a:pt x="1851199" y="147591"/>
                  </a:lnTo>
                  <a:lnTo>
                    <a:pt x="1806735" y="119985"/>
                  </a:lnTo>
                  <a:lnTo>
                    <a:pt x="1761630" y="94944"/>
                  </a:lnTo>
                  <a:lnTo>
                    <a:pt x="1715899" y="72578"/>
                  </a:lnTo>
                  <a:lnTo>
                    <a:pt x="1669553" y="52996"/>
                  </a:lnTo>
                  <a:lnTo>
                    <a:pt x="1622607" y="36306"/>
                  </a:lnTo>
                  <a:lnTo>
                    <a:pt x="1575073" y="22619"/>
                  </a:lnTo>
                  <a:lnTo>
                    <a:pt x="1526964" y="12042"/>
                  </a:lnTo>
                  <a:lnTo>
                    <a:pt x="1478295" y="4685"/>
                  </a:lnTo>
                  <a:lnTo>
                    <a:pt x="1429077" y="658"/>
                  </a:lnTo>
                  <a:lnTo>
                    <a:pt x="1388866" y="0"/>
                  </a:lnTo>
                  <a:lnTo>
                    <a:pt x="1349210" y="1767"/>
                  </a:lnTo>
                  <a:lnTo>
                    <a:pt x="1310111" y="5896"/>
                  </a:lnTo>
                  <a:lnTo>
                    <a:pt x="1271566" y="12323"/>
                  </a:lnTo>
                  <a:lnTo>
                    <a:pt x="1233575" y="20985"/>
                  </a:lnTo>
                  <a:lnTo>
                    <a:pt x="1196137" y="31817"/>
                  </a:lnTo>
                  <a:lnTo>
                    <a:pt x="1159251" y="44757"/>
                  </a:lnTo>
                  <a:lnTo>
                    <a:pt x="1122917" y="59740"/>
                  </a:lnTo>
                  <a:lnTo>
                    <a:pt x="1087133" y="76703"/>
                  </a:lnTo>
                  <a:lnTo>
                    <a:pt x="1051899" y="95582"/>
                  </a:lnTo>
                  <a:lnTo>
                    <a:pt x="1017214" y="116313"/>
                  </a:lnTo>
                  <a:lnTo>
                    <a:pt x="983077" y="138833"/>
                  </a:lnTo>
                  <a:lnTo>
                    <a:pt x="949488" y="163078"/>
                  </a:lnTo>
                  <a:lnTo>
                    <a:pt x="916445" y="188984"/>
                  </a:lnTo>
                  <a:lnTo>
                    <a:pt x="883947" y="216488"/>
                  </a:lnTo>
                  <a:lnTo>
                    <a:pt x="851994" y="245525"/>
                  </a:lnTo>
                  <a:lnTo>
                    <a:pt x="820586" y="276033"/>
                  </a:lnTo>
                  <a:lnTo>
                    <a:pt x="789720" y="307948"/>
                  </a:lnTo>
                  <a:lnTo>
                    <a:pt x="759397" y="341205"/>
                  </a:lnTo>
                  <a:lnTo>
                    <a:pt x="729616" y="375742"/>
                  </a:lnTo>
                  <a:lnTo>
                    <a:pt x="700375" y="411493"/>
                  </a:lnTo>
                  <a:lnTo>
                    <a:pt x="671674" y="448397"/>
                  </a:lnTo>
                  <a:lnTo>
                    <a:pt x="643513" y="486389"/>
                  </a:lnTo>
                  <a:lnTo>
                    <a:pt x="615889" y="525405"/>
                  </a:lnTo>
                  <a:lnTo>
                    <a:pt x="588803" y="565382"/>
                  </a:lnTo>
                  <a:lnTo>
                    <a:pt x="562254" y="606256"/>
                  </a:lnTo>
                  <a:lnTo>
                    <a:pt x="536240" y="647963"/>
                  </a:lnTo>
                  <a:lnTo>
                    <a:pt x="510762" y="690440"/>
                  </a:lnTo>
                  <a:lnTo>
                    <a:pt x="485817" y="733623"/>
                  </a:lnTo>
                  <a:lnTo>
                    <a:pt x="461406" y="777448"/>
                  </a:lnTo>
                  <a:lnTo>
                    <a:pt x="437528" y="821852"/>
                  </a:lnTo>
                  <a:lnTo>
                    <a:pt x="414181" y="866771"/>
                  </a:lnTo>
                  <a:lnTo>
                    <a:pt x="391365" y="912140"/>
                  </a:lnTo>
                  <a:lnTo>
                    <a:pt x="369079" y="957898"/>
                  </a:lnTo>
                  <a:lnTo>
                    <a:pt x="347323" y="1003979"/>
                  </a:lnTo>
                  <a:lnTo>
                    <a:pt x="326095" y="1050320"/>
                  </a:lnTo>
                  <a:lnTo>
                    <a:pt x="305394" y="1096858"/>
                  </a:lnTo>
                  <a:lnTo>
                    <a:pt x="285220" y="1143529"/>
                  </a:lnTo>
                  <a:lnTo>
                    <a:pt x="265573" y="1190268"/>
                  </a:lnTo>
                  <a:lnTo>
                    <a:pt x="246450" y="1237013"/>
                  </a:lnTo>
                  <a:lnTo>
                    <a:pt x="227852" y="1283700"/>
                  </a:lnTo>
                  <a:lnTo>
                    <a:pt x="209777" y="1330265"/>
                  </a:lnTo>
                  <a:lnTo>
                    <a:pt x="192225" y="1376644"/>
                  </a:lnTo>
                  <a:lnTo>
                    <a:pt x="175194" y="1422774"/>
                  </a:lnTo>
                  <a:lnTo>
                    <a:pt x="158685" y="1468590"/>
                  </a:lnTo>
                  <a:lnTo>
                    <a:pt x="142696" y="1514030"/>
                  </a:lnTo>
                  <a:lnTo>
                    <a:pt x="127227" y="1559030"/>
                  </a:lnTo>
                  <a:lnTo>
                    <a:pt x="112276" y="1603525"/>
                  </a:lnTo>
                  <a:lnTo>
                    <a:pt x="97842" y="1647453"/>
                  </a:lnTo>
                  <a:lnTo>
                    <a:pt x="80166" y="1702465"/>
                  </a:lnTo>
                  <a:lnTo>
                    <a:pt x="63320" y="1756291"/>
                  </a:lnTo>
                  <a:lnTo>
                    <a:pt x="47304" y="1808805"/>
                  </a:lnTo>
                  <a:lnTo>
                    <a:pt x="32115" y="1859883"/>
                  </a:lnTo>
                  <a:lnTo>
                    <a:pt x="17751" y="1909402"/>
                  </a:lnTo>
                  <a:lnTo>
                    <a:pt x="0" y="1972474"/>
                  </a:lnTo>
                  <a:close/>
                </a:path>
              </a:pathLst>
            </a:custGeom>
            <a:solidFill>
              <a:srgbClr val="6799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A9E3B39C-A63F-66AB-CF48-968EFC0FF72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84427" y="7972755"/>
              <a:ext cx="203572" cy="228752"/>
            </a:xfrm>
            <a:prstGeom prst="rect">
              <a:avLst/>
            </a:prstGeom>
          </p:spPr>
        </p:pic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DE73BE98-866E-0B66-1E15-FC36A68D720E}"/>
                </a:ext>
              </a:extLst>
            </p:cNvPr>
            <p:cNvSpPr/>
            <p:nvPr/>
          </p:nvSpPr>
          <p:spPr>
            <a:xfrm>
              <a:off x="13344855" y="8629405"/>
              <a:ext cx="1006475" cy="360045"/>
            </a:xfrm>
            <a:custGeom>
              <a:avLst/>
              <a:gdLst/>
              <a:ahLst/>
              <a:cxnLst/>
              <a:rect l="l" t="t" r="r" b="b"/>
              <a:pathLst>
                <a:path w="1006475" h="360045">
                  <a:moveTo>
                    <a:pt x="50485" y="359507"/>
                  </a:moveTo>
                  <a:lnTo>
                    <a:pt x="951161" y="358919"/>
                  </a:lnTo>
                  <a:lnTo>
                    <a:pt x="955671" y="358923"/>
                  </a:lnTo>
                  <a:lnTo>
                    <a:pt x="960113" y="358378"/>
                  </a:lnTo>
                  <a:lnTo>
                    <a:pt x="994255" y="338304"/>
                  </a:lnTo>
                  <a:lnTo>
                    <a:pt x="1006144" y="304962"/>
                  </a:lnTo>
                  <a:lnTo>
                    <a:pt x="1006026" y="300488"/>
                  </a:lnTo>
                  <a:lnTo>
                    <a:pt x="991214" y="262491"/>
                  </a:lnTo>
                  <a:lnTo>
                    <a:pt x="959226" y="225641"/>
                  </a:lnTo>
                  <a:lnTo>
                    <a:pt x="918772" y="198352"/>
                  </a:lnTo>
                  <a:lnTo>
                    <a:pt x="872624" y="182491"/>
                  </a:lnTo>
                  <a:lnTo>
                    <a:pt x="836195" y="178776"/>
                  </a:lnTo>
                  <a:lnTo>
                    <a:pt x="823941" y="179144"/>
                  </a:lnTo>
                  <a:lnTo>
                    <a:pt x="816764" y="179723"/>
                  </a:lnTo>
                  <a:lnTo>
                    <a:pt x="815687" y="169155"/>
                  </a:lnTo>
                  <a:lnTo>
                    <a:pt x="804017" y="128546"/>
                  </a:lnTo>
                  <a:lnTo>
                    <a:pt x="781425" y="92842"/>
                  </a:lnTo>
                  <a:lnTo>
                    <a:pt x="749724" y="64909"/>
                  </a:lnTo>
                  <a:lnTo>
                    <a:pt x="711461" y="46990"/>
                  </a:lnTo>
                  <a:lnTo>
                    <a:pt x="669708" y="40523"/>
                  </a:lnTo>
                  <a:lnTo>
                    <a:pt x="659141" y="40773"/>
                  </a:lnTo>
                  <a:lnTo>
                    <a:pt x="617744" y="49232"/>
                  </a:lnTo>
                  <a:lnTo>
                    <a:pt x="580382" y="68965"/>
                  </a:lnTo>
                  <a:lnTo>
                    <a:pt x="564177" y="82601"/>
                  </a:lnTo>
                  <a:lnTo>
                    <a:pt x="562293" y="76126"/>
                  </a:lnTo>
                  <a:lnTo>
                    <a:pt x="542360" y="41198"/>
                  </a:lnTo>
                  <a:lnTo>
                    <a:pt x="511585" y="15310"/>
                  </a:lnTo>
                  <a:lnTo>
                    <a:pt x="473759" y="1651"/>
                  </a:lnTo>
                  <a:lnTo>
                    <a:pt x="453641" y="0"/>
                  </a:lnTo>
                  <a:lnTo>
                    <a:pt x="446928" y="239"/>
                  </a:lnTo>
                  <a:lnTo>
                    <a:pt x="407879" y="9852"/>
                  </a:lnTo>
                  <a:lnTo>
                    <a:pt x="374557" y="32367"/>
                  </a:lnTo>
                  <a:lnTo>
                    <a:pt x="351068" y="65011"/>
                  </a:lnTo>
                  <a:lnTo>
                    <a:pt x="340307" y="103760"/>
                  </a:lnTo>
                  <a:lnTo>
                    <a:pt x="340066" y="110499"/>
                  </a:lnTo>
                  <a:lnTo>
                    <a:pt x="334210" y="106450"/>
                  </a:lnTo>
                  <a:lnTo>
                    <a:pt x="294667" y="91477"/>
                  </a:lnTo>
                  <a:lnTo>
                    <a:pt x="280487" y="90275"/>
                  </a:lnTo>
                  <a:lnTo>
                    <a:pt x="273403" y="90411"/>
                  </a:lnTo>
                  <a:lnTo>
                    <a:pt x="232532" y="101381"/>
                  </a:lnTo>
                  <a:lnTo>
                    <a:pt x="199577" y="127925"/>
                  </a:lnTo>
                  <a:lnTo>
                    <a:pt x="180167" y="165528"/>
                  </a:lnTo>
                  <a:lnTo>
                    <a:pt x="176498" y="193614"/>
                  </a:lnTo>
                  <a:lnTo>
                    <a:pt x="163551" y="190875"/>
                  </a:lnTo>
                  <a:lnTo>
                    <a:pt x="150515" y="189287"/>
                  </a:lnTo>
                  <a:lnTo>
                    <a:pt x="137389" y="188849"/>
                  </a:lnTo>
                  <a:lnTo>
                    <a:pt x="124175" y="189562"/>
                  </a:lnTo>
                  <a:lnTo>
                    <a:pt x="86419" y="199263"/>
                  </a:lnTo>
                  <a:lnTo>
                    <a:pt x="53156" y="219327"/>
                  </a:lnTo>
                  <a:lnTo>
                    <a:pt x="25624" y="247661"/>
                  </a:lnTo>
                  <a:lnTo>
                    <a:pt x="5058" y="282170"/>
                  </a:lnTo>
                  <a:lnTo>
                    <a:pt x="0" y="304252"/>
                  </a:lnTo>
                  <a:lnTo>
                    <a:pt x="683" y="313391"/>
                  </a:lnTo>
                  <a:lnTo>
                    <a:pt x="21105" y="348031"/>
                  </a:lnTo>
                  <a:lnTo>
                    <a:pt x="45973" y="358951"/>
                  </a:lnTo>
                  <a:lnTo>
                    <a:pt x="50485" y="35950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2E5E9885-92CE-6503-7CB9-2B9CF9D59447}"/>
              </a:ext>
            </a:extLst>
          </p:cNvPr>
          <p:cNvSpPr/>
          <p:nvPr/>
        </p:nvSpPr>
        <p:spPr>
          <a:xfrm>
            <a:off x="14821154" y="7360543"/>
            <a:ext cx="591185" cy="210185"/>
          </a:xfrm>
          <a:custGeom>
            <a:avLst/>
            <a:gdLst/>
            <a:ahLst/>
            <a:cxnLst/>
            <a:rect l="l" t="t" r="r" b="b"/>
            <a:pathLst>
              <a:path w="591184" h="210184">
                <a:moveTo>
                  <a:pt x="29025" y="209551"/>
                </a:moveTo>
                <a:lnTo>
                  <a:pt x="558603" y="209611"/>
                </a:lnTo>
                <a:lnTo>
                  <a:pt x="561257" y="209605"/>
                </a:lnTo>
                <a:lnTo>
                  <a:pt x="563870" y="209277"/>
                </a:lnTo>
                <a:lnTo>
                  <a:pt x="590929" y="177798"/>
                </a:lnTo>
                <a:lnTo>
                  <a:pt x="590861" y="175165"/>
                </a:lnTo>
                <a:lnTo>
                  <a:pt x="571524" y="139658"/>
                </a:lnTo>
                <a:lnTo>
                  <a:pt x="533083" y="112622"/>
                </a:lnTo>
                <a:lnTo>
                  <a:pt x="494014" y="104384"/>
                </a:lnTo>
                <a:lnTo>
                  <a:pt x="479655" y="104617"/>
                </a:lnTo>
                <a:lnTo>
                  <a:pt x="479095" y="96280"/>
                </a:lnTo>
                <a:lnTo>
                  <a:pt x="457793" y="51757"/>
                </a:lnTo>
                <a:lnTo>
                  <a:pt x="415876" y="25699"/>
                </a:lnTo>
                <a:lnTo>
                  <a:pt x="391158" y="22468"/>
                </a:lnTo>
                <a:lnTo>
                  <a:pt x="382900" y="22957"/>
                </a:lnTo>
                <a:lnTo>
                  <a:pt x="343951" y="36877"/>
                </a:lnTo>
                <a:lnTo>
                  <a:pt x="331252" y="47548"/>
                </a:lnTo>
                <a:lnTo>
                  <a:pt x="328881" y="40038"/>
                </a:lnTo>
                <a:lnTo>
                  <a:pt x="296778" y="6881"/>
                </a:lnTo>
                <a:lnTo>
                  <a:pt x="266521" y="0"/>
                </a:lnTo>
                <a:lnTo>
                  <a:pt x="250891" y="1939"/>
                </a:lnTo>
                <a:lnTo>
                  <a:pt x="212464" y="27501"/>
                </a:lnTo>
                <a:lnTo>
                  <a:pt x="199749" y="63870"/>
                </a:lnTo>
                <a:lnTo>
                  <a:pt x="195250" y="60512"/>
                </a:lnTo>
                <a:lnTo>
                  <a:pt x="190376" y="57835"/>
                </a:lnTo>
                <a:lnTo>
                  <a:pt x="179880" y="53846"/>
                </a:lnTo>
                <a:lnTo>
                  <a:pt x="174459" y="52610"/>
                </a:lnTo>
                <a:lnTo>
                  <a:pt x="163270" y="51655"/>
                </a:lnTo>
                <a:lnTo>
                  <a:pt x="157718" y="51954"/>
                </a:lnTo>
                <a:lnTo>
                  <a:pt x="118650" y="71840"/>
                </a:lnTo>
                <a:lnTo>
                  <a:pt x="103485" y="107222"/>
                </a:lnTo>
                <a:lnTo>
                  <a:pt x="103553" y="112836"/>
                </a:lnTo>
                <a:lnTo>
                  <a:pt x="95936" y="111196"/>
                </a:lnTo>
                <a:lnTo>
                  <a:pt x="88266" y="110245"/>
                </a:lnTo>
                <a:lnTo>
                  <a:pt x="80540" y="109981"/>
                </a:lnTo>
                <a:lnTo>
                  <a:pt x="72761" y="110405"/>
                </a:lnTo>
                <a:lnTo>
                  <a:pt x="36723" y="123489"/>
                </a:lnTo>
                <a:lnTo>
                  <a:pt x="9573" y="150759"/>
                </a:lnTo>
                <a:lnTo>
                  <a:pt x="0" y="177362"/>
                </a:lnTo>
                <a:lnTo>
                  <a:pt x="436" y="182628"/>
                </a:lnTo>
                <a:lnTo>
                  <a:pt x="26430" y="209172"/>
                </a:lnTo>
                <a:lnTo>
                  <a:pt x="29025" y="2095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4B10806D-66FA-D4D4-8751-B5600B53EED2}"/>
              </a:ext>
            </a:extLst>
          </p:cNvPr>
          <p:cNvSpPr/>
          <p:nvPr/>
        </p:nvSpPr>
        <p:spPr>
          <a:xfrm>
            <a:off x="17551075" y="6711301"/>
            <a:ext cx="591820" cy="212090"/>
          </a:xfrm>
          <a:custGeom>
            <a:avLst/>
            <a:gdLst/>
            <a:ahLst/>
            <a:cxnLst/>
            <a:rect l="l" t="t" r="r" b="b"/>
            <a:pathLst>
              <a:path w="591819" h="212090">
                <a:moveTo>
                  <a:pt x="29700" y="211651"/>
                </a:moveTo>
                <a:lnTo>
                  <a:pt x="559449" y="211642"/>
                </a:lnTo>
                <a:lnTo>
                  <a:pt x="590622" y="187747"/>
                </a:lnTo>
                <a:lnTo>
                  <a:pt x="591725" y="179919"/>
                </a:lnTo>
                <a:lnTo>
                  <a:pt x="591665" y="177293"/>
                </a:lnTo>
                <a:lnTo>
                  <a:pt x="572369" y="141281"/>
                </a:lnTo>
                <a:lnTo>
                  <a:pt x="533944" y="114269"/>
                </a:lnTo>
                <a:lnTo>
                  <a:pt x="494863" y="106049"/>
                </a:lnTo>
                <a:lnTo>
                  <a:pt x="480502" y="106301"/>
                </a:lnTo>
                <a:lnTo>
                  <a:pt x="479961" y="97947"/>
                </a:lnTo>
                <a:lnTo>
                  <a:pt x="458700" y="53309"/>
                </a:lnTo>
                <a:lnTo>
                  <a:pt x="416729" y="27173"/>
                </a:lnTo>
                <a:lnTo>
                  <a:pt x="391966" y="23936"/>
                </a:lnTo>
                <a:lnTo>
                  <a:pt x="383693" y="24429"/>
                </a:lnTo>
                <a:lnTo>
                  <a:pt x="344688" y="38407"/>
                </a:lnTo>
                <a:lnTo>
                  <a:pt x="331982" y="49116"/>
                </a:lnTo>
                <a:lnTo>
                  <a:pt x="329765" y="41418"/>
                </a:lnTo>
                <a:lnTo>
                  <a:pt x="297702" y="7179"/>
                </a:lnTo>
                <a:lnTo>
                  <a:pt x="266982" y="0"/>
                </a:lnTo>
                <a:lnTo>
                  <a:pt x="251083" y="1982"/>
                </a:lnTo>
                <a:lnTo>
                  <a:pt x="212268" y="28320"/>
                </a:lnTo>
                <a:lnTo>
                  <a:pt x="200132" y="65554"/>
                </a:lnTo>
                <a:lnTo>
                  <a:pt x="195631" y="62205"/>
                </a:lnTo>
                <a:lnTo>
                  <a:pt x="190758" y="59536"/>
                </a:lnTo>
                <a:lnTo>
                  <a:pt x="180266" y="55557"/>
                </a:lnTo>
                <a:lnTo>
                  <a:pt x="174848" y="54324"/>
                </a:lnTo>
                <a:lnTo>
                  <a:pt x="163669" y="53370"/>
                </a:lnTo>
                <a:lnTo>
                  <a:pt x="158120" y="53667"/>
                </a:lnTo>
                <a:lnTo>
                  <a:pt x="119048" y="73485"/>
                </a:lnTo>
                <a:lnTo>
                  <a:pt x="103777" y="108794"/>
                </a:lnTo>
                <a:lnTo>
                  <a:pt x="103820" y="114404"/>
                </a:lnTo>
                <a:lnTo>
                  <a:pt x="96201" y="112798"/>
                </a:lnTo>
                <a:lnTo>
                  <a:pt x="88529" y="111858"/>
                </a:lnTo>
                <a:lnTo>
                  <a:pt x="80805" y="111583"/>
                </a:lnTo>
                <a:lnTo>
                  <a:pt x="73028" y="111973"/>
                </a:lnTo>
                <a:lnTo>
                  <a:pt x="36989" y="125057"/>
                </a:lnTo>
                <a:lnTo>
                  <a:pt x="9840" y="152327"/>
                </a:lnTo>
                <a:lnTo>
                  <a:pt x="0" y="179140"/>
                </a:lnTo>
                <a:lnTo>
                  <a:pt x="396" y="184518"/>
                </a:lnTo>
                <a:lnTo>
                  <a:pt x="27044" y="211326"/>
                </a:lnTo>
                <a:lnTo>
                  <a:pt x="29700" y="211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DC4634D-B875-E375-B0C9-3F4D63DE2A55}"/>
              </a:ext>
            </a:extLst>
          </p:cNvPr>
          <p:cNvSpPr/>
          <p:nvPr/>
        </p:nvSpPr>
        <p:spPr>
          <a:xfrm>
            <a:off x="16358113" y="7794728"/>
            <a:ext cx="213995" cy="2492375"/>
          </a:xfrm>
          <a:custGeom>
            <a:avLst/>
            <a:gdLst/>
            <a:ahLst/>
            <a:cxnLst/>
            <a:rect l="l" t="t" r="r" b="b"/>
            <a:pathLst>
              <a:path w="213994" h="2492375">
                <a:moveTo>
                  <a:pt x="0" y="2492270"/>
                </a:moveTo>
                <a:lnTo>
                  <a:pt x="213780" y="2492270"/>
                </a:lnTo>
                <a:lnTo>
                  <a:pt x="166969" y="0"/>
                </a:lnTo>
                <a:lnTo>
                  <a:pt x="46811" y="0"/>
                </a:lnTo>
                <a:lnTo>
                  <a:pt x="0" y="2492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70200D3-2635-C298-6C8B-18C51D8FB099}"/>
              </a:ext>
            </a:extLst>
          </p:cNvPr>
          <p:cNvSpPr/>
          <p:nvPr/>
        </p:nvSpPr>
        <p:spPr>
          <a:xfrm>
            <a:off x="16380268" y="6424375"/>
            <a:ext cx="266065" cy="1214755"/>
          </a:xfrm>
          <a:custGeom>
            <a:avLst/>
            <a:gdLst/>
            <a:ahLst/>
            <a:cxnLst/>
            <a:rect l="l" t="t" r="r" b="b"/>
            <a:pathLst>
              <a:path w="266065" h="1214754">
                <a:moveTo>
                  <a:pt x="70097" y="1214340"/>
                </a:moveTo>
                <a:lnTo>
                  <a:pt x="75011" y="1214309"/>
                </a:lnTo>
                <a:lnTo>
                  <a:pt x="82510" y="1214314"/>
                </a:lnTo>
                <a:lnTo>
                  <a:pt x="89841" y="1213213"/>
                </a:lnTo>
                <a:lnTo>
                  <a:pt x="128679" y="1192093"/>
                </a:lnTo>
                <a:lnTo>
                  <a:pt x="251313" y="894929"/>
                </a:lnTo>
                <a:lnTo>
                  <a:pt x="264572" y="842166"/>
                </a:lnTo>
                <a:lnTo>
                  <a:pt x="265909" y="823945"/>
                </a:lnTo>
                <a:lnTo>
                  <a:pt x="265697" y="805676"/>
                </a:lnTo>
                <a:lnTo>
                  <a:pt x="263926" y="787628"/>
                </a:lnTo>
                <a:lnTo>
                  <a:pt x="260598" y="769802"/>
                </a:lnTo>
                <a:lnTo>
                  <a:pt x="255712" y="752197"/>
                </a:lnTo>
                <a:lnTo>
                  <a:pt x="98047" y="267165"/>
                </a:lnTo>
                <a:lnTo>
                  <a:pt x="27587" y="7407"/>
                </a:lnTo>
                <a:lnTo>
                  <a:pt x="25573" y="4689"/>
                </a:lnTo>
                <a:lnTo>
                  <a:pt x="19528" y="746"/>
                </a:lnTo>
                <a:lnTo>
                  <a:pt x="16228" y="0"/>
                </a:lnTo>
                <a:lnTo>
                  <a:pt x="9074" y="955"/>
                </a:lnTo>
                <a:lnTo>
                  <a:pt x="6086" y="2542"/>
                </a:lnTo>
                <a:lnTo>
                  <a:pt x="1288" y="7933"/>
                </a:lnTo>
                <a:lnTo>
                  <a:pt x="59" y="11085"/>
                </a:lnTo>
                <a:lnTo>
                  <a:pt x="0" y="1144675"/>
                </a:lnTo>
                <a:lnTo>
                  <a:pt x="481" y="1149541"/>
                </a:lnTo>
                <a:lnTo>
                  <a:pt x="15399" y="1185402"/>
                </a:lnTo>
                <a:lnTo>
                  <a:pt x="50890" y="1210627"/>
                </a:lnTo>
                <a:lnTo>
                  <a:pt x="65228" y="1213889"/>
                </a:lnTo>
                <a:lnTo>
                  <a:pt x="70097" y="12143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1DCD9ADB-1FD7-4722-F2A5-E99AE6093545}"/>
              </a:ext>
            </a:extLst>
          </p:cNvPr>
          <p:cNvSpPr/>
          <p:nvPr/>
        </p:nvSpPr>
        <p:spPr>
          <a:xfrm>
            <a:off x="16514067" y="7724943"/>
            <a:ext cx="1092200" cy="607060"/>
          </a:xfrm>
          <a:custGeom>
            <a:avLst/>
            <a:gdLst/>
            <a:ahLst/>
            <a:cxnLst/>
            <a:rect l="l" t="t" r="r" b="b"/>
            <a:pathLst>
              <a:path w="1092200" h="607059">
                <a:moveTo>
                  <a:pt x="1075393" y="606566"/>
                </a:moveTo>
                <a:lnTo>
                  <a:pt x="1091731" y="590595"/>
                </a:lnTo>
                <a:lnTo>
                  <a:pt x="1091426" y="588775"/>
                </a:lnTo>
                <a:lnTo>
                  <a:pt x="1083410" y="579012"/>
                </a:lnTo>
                <a:lnTo>
                  <a:pt x="108184" y="7723"/>
                </a:lnTo>
                <a:lnTo>
                  <a:pt x="75185" y="0"/>
                </a:lnTo>
                <a:lnTo>
                  <a:pt x="65421" y="625"/>
                </a:lnTo>
                <a:lnTo>
                  <a:pt x="25899" y="18430"/>
                </a:lnTo>
                <a:lnTo>
                  <a:pt x="10551" y="37257"/>
                </a:lnTo>
                <a:lnTo>
                  <a:pt x="6766" y="43723"/>
                </a:lnTo>
                <a:lnTo>
                  <a:pt x="4018" y="50604"/>
                </a:lnTo>
                <a:lnTo>
                  <a:pt x="597" y="65194"/>
                </a:lnTo>
                <a:lnTo>
                  <a:pt x="0" y="72579"/>
                </a:lnTo>
                <a:lnTo>
                  <a:pt x="1032" y="87530"/>
                </a:lnTo>
                <a:lnTo>
                  <a:pt x="196924" y="350849"/>
                </a:lnTo>
                <a:lnTo>
                  <a:pt x="235816" y="389054"/>
                </a:lnTo>
                <a:lnTo>
                  <a:pt x="283314" y="416100"/>
                </a:lnTo>
                <a:lnTo>
                  <a:pt x="815890" y="536065"/>
                </a:lnTo>
                <a:lnTo>
                  <a:pt x="1071834" y="605520"/>
                </a:lnTo>
                <a:lnTo>
                  <a:pt x="1073580" y="606220"/>
                </a:lnTo>
                <a:lnTo>
                  <a:pt x="1075393" y="6065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CFA83E3-1EF2-F053-EA1C-495F9F3CC1F3}"/>
              </a:ext>
            </a:extLst>
          </p:cNvPr>
          <p:cNvSpPr/>
          <p:nvPr/>
        </p:nvSpPr>
        <p:spPr>
          <a:xfrm>
            <a:off x="15340939" y="7550098"/>
            <a:ext cx="1296035" cy="830580"/>
          </a:xfrm>
          <a:custGeom>
            <a:avLst/>
            <a:gdLst/>
            <a:ahLst/>
            <a:cxnLst/>
            <a:rect l="l" t="t" r="r" b="b"/>
            <a:pathLst>
              <a:path w="1296034" h="830579">
                <a:moveTo>
                  <a:pt x="1295552" y="169900"/>
                </a:moveTo>
                <a:lnTo>
                  <a:pt x="1290231" y="128435"/>
                </a:lnTo>
                <a:lnTo>
                  <a:pt x="1275003" y="89509"/>
                </a:lnTo>
                <a:lnTo>
                  <a:pt x="1250772" y="55460"/>
                </a:lnTo>
                <a:lnTo>
                  <a:pt x="1218971" y="28308"/>
                </a:lnTo>
                <a:lnTo>
                  <a:pt x="1181531" y="9690"/>
                </a:lnTo>
                <a:lnTo>
                  <a:pt x="1140714" y="736"/>
                </a:lnTo>
                <a:lnTo>
                  <a:pt x="1123975" y="0"/>
                </a:lnTo>
                <a:lnTo>
                  <a:pt x="1115593" y="241"/>
                </a:lnTo>
                <a:lnTo>
                  <a:pt x="1074445" y="7581"/>
                </a:lnTo>
                <a:lnTo>
                  <a:pt x="1036320" y="24714"/>
                </a:lnTo>
                <a:lnTo>
                  <a:pt x="1003490" y="50596"/>
                </a:lnTo>
                <a:lnTo>
                  <a:pt x="977925" y="83680"/>
                </a:lnTo>
                <a:lnTo>
                  <a:pt x="961174" y="121970"/>
                </a:lnTo>
                <a:lnTo>
                  <a:pt x="954227" y="163182"/>
                </a:lnTo>
                <a:lnTo>
                  <a:pt x="954062" y="171577"/>
                </a:lnTo>
                <a:lnTo>
                  <a:pt x="954316" y="179959"/>
                </a:lnTo>
                <a:lnTo>
                  <a:pt x="954493" y="182333"/>
                </a:lnTo>
                <a:lnTo>
                  <a:pt x="692277" y="207365"/>
                </a:lnTo>
                <a:lnTo>
                  <a:pt x="639127" y="219443"/>
                </a:lnTo>
                <a:lnTo>
                  <a:pt x="590677" y="244741"/>
                </a:lnTo>
                <a:lnTo>
                  <a:pt x="200875" y="628142"/>
                </a:lnTo>
                <a:lnTo>
                  <a:pt x="4089" y="805611"/>
                </a:lnTo>
                <a:lnTo>
                  <a:pt x="1752" y="808113"/>
                </a:lnTo>
                <a:lnTo>
                  <a:pt x="457" y="811072"/>
                </a:lnTo>
                <a:lnTo>
                  <a:pt x="0" y="817905"/>
                </a:lnTo>
                <a:lnTo>
                  <a:pt x="863" y="821016"/>
                </a:lnTo>
                <a:lnTo>
                  <a:pt x="4813" y="826617"/>
                </a:lnTo>
                <a:lnTo>
                  <a:pt x="7442" y="828471"/>
                </a:lnTo>
                <a:lnTo>
                  <a:pt x="14046" y="830338"/>
                </a:lnTo>
                <a:lnTo>
                  <a:pt x="17259" y="830122"/>
                </a:lnTo>
                <a:lnTo>
                  <a:pt x="431812" y="620395"/>
                </a:lnTo>
                <a:lnTo>
                  <a:pt x="1028496" y="317779"/>
                </a:lnTo>
                <a:lnTo>
                  <a:pt x="1033119" y="314731"/>
                </a:lnTo>
                <a:lnTo>
                  <a:pt x="1037755" y="317627"/>
                </a:lnTo>
                <a:lnTo>
                  <a:pt x="1076045" y="334378"/>
                </a:lnTo>
                <a:lnTo>
                  <a:pt x="1117257" y="341312"/>
                </a:lnTo>
                <a:lnTo>
                  <a:pt x="1125639" y="341477"/>
                </a:lnTo>
                <a:lnTo>
                  <a:pt x="1134033" y="341236"/>
                </a:lnTo>
                <a:lnTo>
                  <a:pt x="1175169" y="333895"/>
                </a:lnTo>
                <a:lnTo>
                  <a:pt x="1213294" y="316763"/>
                </a:lnTo>
                <a:lnTo>
                  <a:pt x="1246136" y="290880"/>
                </a:lnTo>
                <a:lnTo>
                  <a:pt x="1271701" y="257797"/>
                </a:lnTo>
                <a:lnTo>
                  <a:pt x="1288440" y="219506"/>
                </a:lnTo>
                <a:lnTo>
                  <a:pt x="1295387" y="178295"/>
                </a:lnTo>
                <a:lnTo>
                  <a:pt x="1295552" y="1699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204DDA5C-F337-60DB-F131-A0D5DC4CE2A9}"/>
              </a:ext>
            </a:extLst>
          </p:cNvPr>
          <p:cNvSpPr/>
          <p:nvPr/>
        </p:nvSpPr>
        <p:spPr>
          <a:xfrm>
            <a:off x="15615336" y="9291036"/>
            <a:ext cx="95885" cy="996315"/>
          </a:xfrm>
          <a:custGeom>
            <a:avLst/>
            <a:gdLst/>
            <a:ahLst/>
            <a:cxnLst/>
            <a:rect l="l" t="t" r="r" b="b"/>
            <a:pathLst>
              <a:path w="95884" h="996315">
                <a:moveTo>
                  <a:pt x="0" y="995963"/>
                </a:moveTo>
                <a:lnTo>
                  <a:pt x="95411" y="995963"/>
                </a:lnTo>
                <a:lnTo>
                  <a:pt x="76740" y="0"/>
                </a:lnTo>
                <a:lnTo>
                  <a:pt x="18745" y="0"/>
                </a:lnTo>
                <a:lnTo>
                  <a:pt x="0" y="9959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5E3AA173-1B01-5CA7-2016-86441E92CCCC}"/>
              </a:ext>
            </a:extLst>
          </p:cNvPr>
          <p:cNvGrpSpPr/>
          <p:nvPr/>
        </p:nvGrpSpPr>
        <p:grpSpPr>
          <a:xfrm>
            <a:off x="15120024" y="8630083"/>
            <a:ext cx="1093470" cy="944244"/>
            <a:chOff x="15120024" y="8630083"/>
            <a:chExt cx="1093470" cy="944244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84FB38AD-9C1E-D593-6EE9-4605C233B6AD}"/>
                </a:ext>
              </a:extLst>
            </p:cNvPr>
            <p:cNvSpPr/>
            <p:nvPr/>
          </p:nvSpPr>
          <p:spPr>
            <a:xfrm>
              <a:off x="15120024" y="8630094"/>
              <a:ext cx="1093470" cy="944244"/>
            </a:xfrm>
            <a:custGeom>
              <a:avLst/>
              <a:gdLst/>
              <a:ahLst/>
              <a:cxnLst/>
              <a:rect l="l" t="t" r="r" b="b"/>
              <a:pathLst>
                <a:path w="1093469" h="944245">
                  <a:moveTo>
                    <a:pt x="514794" y="667296"/>
                  </a:moveTo>
                  <a:lnTo>
                    <a:pt x="514032" y="657783"/>
                  </a:lnTo>
                  <a:lnTo>
                    <a:pt x="512762" y="653275"/>
                  </a:lnTo>
                  <a:lnTo>
                    <a:pt x="510578" y="649020"/>
                  </a:lnTo>
                  <a:lnTo>
                    <a:pt x="507250" y="642429"/>
                  </a:lnTo>
                  <a:lnTo>
                    <a:pt x="502361" y="637349"/>
                  </a:lnTo>
                  <a:lnTo>
                    <a:pt x="489419" y="630199"/>
                  </a:lnTo>
                  <a:lnTo>
                    <a:pt x="482511" y="628764"/>
                  </a:lnTo>
                  <a:lnTo>
                    <a:pt x="334619" y="642886"/>
                  </a:lnTo>
                  <a:lnTo>
                    <a:pt x="292963" y="656221"/>
                  </a:lnTo>
                  <a:lnTo>
                    <a:pt x="97777" y="845934"/>
                  </a:lnTo>
                  <a:lnTo>
                    <a:pt x="1193" y="932776"/>
                  </a:lnTo>
                  <a:lnTo>
                    <a:pt x="419" y="934237"/>
                  </a:lnTo>
                  <a:lnTo>
                    <a:pt x="0" y="937755"/>
                  </a:lnTo>
                  <a:lnTo>
                    <a:pt x="381" y="939368"/>
                  </a:lnTo>
                  <a:lnTo>
                    <a:pt x="2374" y="942289"/>
                  </a:lnTo>
                  <a:lnTo>
                    <a:pt x="3733" y="943241"/>
                  </a:lnTo>
                  <a:lnTo>
                    <a:pt x="7150" y="944130"/>
                  </a:lnTo>
                  <a:lnTo>
                    <a:pt x="8801" y="943965"/>
                  </a:lnTo>
                  <a:lnTo>
                    <a:pt x="499097" y="695261"/>
                  </a:lnTo>
                  <a:lnTo>
                    <a:pt x="514248" y="671957"/>
                  </a:lnTo>
                  <a:lnTo>
                    <a:pt x="514794" y="667296"/>
                  </a:lnTo>
                  <a:close/>
                </a:path>
                <a:path w="1093469" h="944245">
                  <a:moveTo>
                    <a:pt x="630567" y="396506"/>
                  </a:moveTo>
                  <a:lnTo>
                    <a:pt x="549122" y="128219"/>
                  </a:lnTo>
                  <a:lnTo>
                    <a:pt x="515607" y="3429"/>
                  </a:lnTo>
                  <a:lnTo>
                    <a:pt x="514629" y="2159"/>
                  </a:lnTo>
                  <a:lnTo>
                    <a:pt x="511733" y="342"/>
                  </a:lnTo>
                  <a:lnTo>
                    <a:pt x="510171" y="0"/>
                  </a:lnTo>
                  <a:lnTo>
                    <a:pt x="506780" y="444"/>
                  </a:lnTo>
                  <a:lnTo>
                    <a:pt x="505358" y="1193"/>
                  </a:lnTo>
                  <a:lnTo>
                    <a:pt x="503047" y="3721"/>
                  </a:lnTo>
                  <a:lnTo>
                    <a:pt x="502437" y="5194"/>
                  </a:lnTo>
                  <a:lnTo>
                    <a:pt x="502297" y="553935"/>
                  </a:lnTo>
                  <a:lnTo>
                    <a:pt x="503161" y="558584"/>
                  </a:lnTo>
                  <a:lnTo>
                    <a:pt x="533552" y="585584"/>
                  </a:lnTo>
                  <a:lnTo>
                    <a:pt x="538365" y="585584"/>
                  </a:lnTo>
                  <a:lnTo>
                    <a:pt x="545807" y="585584"/>
                  </a:lnTo>
                  <a:lnTo>
                    <a:pt x="623443" y="431050"/>
                  </a:lnTo>
                  <a:lnTo>
                    <a:pt x="629920" y="405371"/>
                  </a:lnTo>
                  <a:lnTo>
                    <a:pt x="630567" y="396506"/>
                  </a:lnTo>
                  <a:close/>
                </a:path>
                <a:path w="1093469" h="944245">
                  <a:moveTo>
                    <a:pt x="1093254" y="912228"/>
                  </a:moveTo>
                  <a:lnTo>
                    <a:pt x="617016" y="629780"/>
                  </a:lnTo>
                  <a:lnTo>
                    <a:pt x="603224" y="627113"/>
                  </a:lnTo>
                  <a:lnTo>
                    <a:pt x="598589" y="627418"/>
                  </a:lnTo>
                  <a:lnTo>
                    <a:pt x="568540" y="651586"/>
                  </a:lnTo>
                  <a:lnTo>
                    <a:pt x="566915" y="658456"/>
                  </a:lnTo>
                  <a:lnTo>
                    <a:pt x="567931" y="673214"/>
                  </a:lnTo>
                  <a:lnTo>
                    <a:pt x="662228" y="796620"/>
                  </a:lnTo>
                  <a:lnTo>
                    <a:pt x="703694" y="828065"/>
                  </a:lnTo>
                  <a:lnTo>
                    <a:pt x="961224" y="885990"/>
                  </a:lnTo>
                  <a:lnTo>
                    <a:pt x="1085977" y="919975"/>
                  </a:lnTo>
                  <a:lnTo>
                    <a:pt x="1087589" y="919797"/>
                  </a:lnTo>
                  <a:lnTo>
                    <a:pt x="1090701" y="918248"/>
                  </a:lnTo>
                  <a:lnTo>
                    <a:pt x="1091819" y="917067"/>
                  </a:lnTo>
                  <a:lnTo>
                    <a:pt x="1093177" y="913853"/>
                  </a:lnTo>
                  <a:lnTo>
                    <a:pt x="1093254" y="91222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3FC7BDE7-61EB-C840-ECEE-6EB0AE89C1C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0948" y="9172962"/>
              <a:ext cx="164841" cy="164841"/>
            </a:xfrm>
            <a:prstGeom prst="rect">
              <a:avLst/>
            </a:prstGeom>
          </p:spPr>
        </p:pic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2B89543A-C757-835E-115F-81DD1E576B76}"/>
              </a:ext>
            </a:extLst>
          </p:cNvPr>
          <p:cNvSpPr/>
          <p:nvPr/>
        </p:nvSpPr>
        <p:spPr>
          <a:xfrm>
            <a:off x="17482740" y="9142285"/>
            <a:ext cx="106045" cy="1144905"/>
          </a:xfrm>
          <a:custGeom>
            <a:avLst/>
            <a:gdLst/>
            <a:ahLst/>
            <a:cxnLst/>
            <a:rect l="l" t="t" r="r" b="b"/>
            <a:pathLst>
              <a:path w="106044" h="1144904">
                <a:moveTo>
                  <a:pt x="0" y="1144714"/>
                </a:moveTo>
                <a:lnTo>
                  <a:pt x="105650" y="1144714"/>
                </a:lnTo>
                <a:lnTo>
                  <a:pt x="84177" y="0"/>
                </a:lnTo>
                <a:lnTo>
                  <a:pt x="21551" y="0"/>
                </a:lnTo>
                <a:lnTo>
                  <a:pt x="0" y="1144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C3A6E660-D650-31EA-FB04-9A006262A121}"/>
              </a:ext>
            </a:extLst>
          </p:cNvPr>
          <p:cNvSpPr/>
          <p:nvPr/>
        </p:nvSpPr>
        <p:spPr>
          <a:xfrm>
            <a:off x="17491643" y="8427974"/>
            <a:ext cx="138430" cy="633095"/>
          </a:xfrm>
          <a:custGeom>
            <a:avLst/>
            <a:gdLst/>
            <a:ahLst/>
            <a:cxnLst/>
            <a:rect l="l" t="t" r="r" b="b"/>
            <a:pathLst>
              <a:path w="138430" h="633095">
                <a:moveTo>
                  <a:pt x="33772" y="632947"/>
                </a:moveTo>
                <a:lnTo>
                  <a:pt x="38925" y="632931"/>
                </a:lnTo>
                <a:lnTo>
                  <a:pt x="46914" y="632948"/>
                </a:lnTo>
                <a:lnTo>
                  <a:pt x="54207" y="630704"/>
                </a:lnTo>
                <a:lnTo>
                  <a:pt x="130722" y="466585"/>
                </a:lnTo>
                <a:lnTo>
                  <a:pt x="138335" y="429502"/>
                </a:lnTo>
                <a:lnTo>
                  <a:pt x="138209" y="419958"/>
                </a:lnTo>
                <a:lnTo>
                  <a:pt x="137265" y="410532"/>
                </a:lnTo>
                <a:lnTo>
                  <a:pt x="135502" y="401225"/>
                </a:lnTo>
                <a:lnTo>
                  <a:pt x="132922" y="392035"/>
                </a:lnTo>
                <a:lnTo>
                  <a:pt x="50848" y="139332"/>
                </a:lnTo>
                <a:lnTo>
                  <a:pt x="14378" y="4011"/>
                </a:lnTo>
                <a:lnTo>
                  <a:pt x="13353" y="2550"/>
                </a:lnTo>
                <a:lnTo>
                  <a:pt x="10192" y="409"/>
                </a:lnTo>
                <a:lnTo>
                  <a:pt x="8455" y="0"/>
                </a:lnTo>
                <a:lnTo>
                  <a:pt x="4670" y="502"/>
                </a:lnTo>
                <a:lnTo>
                  <a:pt x="3101" y="1351"/>
                </a:lnTo>
                <a:lnTo>
                  <a:pt x="608" y="4243"/>
                </a:lnTo>
                <a:lnTo>
                  <a:pt x="0" y="5921"/>
                </a:lnTo>
                <a:lnTo>
                  <a:pt x="30" y="599304"/>
                </a:lnTo>
                <a:lnTo>
                  <a:pt x="28814" y="631974"/>
                </a:lnTo>
                <a:lnTo>
                  <a:pt x="33772" y="6329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E780C13-7B1F-BD17-9645-042684A5FCAC}"/>
              </a:ext>
            </a:extLst>
          </p:cNvPr>
          <p:cNvSpPr/>
          <p:nvPr/>
        </p:nvSpPr>
        <p:spPr>
          <a:xfrm>
            <a:off x="17560866" y="9105695"/>
            <a:ext cx="569595" cy="316865"/>
          </a:xfrm>
          <a:custGeom>
            <a:avLst/>
            <a:gdLst/>
            <a:ahLst/>
            <a:cxnLst/>
            <a:rect l="l" t="t" r="r" b="b"/>
            <a:pathLst>
              <a:path w="569594" h="316865">
                <a:moveTo>
                  <a:pt x="560770" y="316519"/>
                </a:moveTo>
                <a:lnTo>
                  <a:pt x="568991" y="308124"/>
                </a:lnTo>
                <a:lnTo>
                  <a:pt x="567711" y="304448"/>
                </a:lnTo>
                <a:lnTo>
                  <a:pt x="566535" y="303067"/>
                </a:lnTo>
                <a:lnTo>
                  <a:pt x="54512" y="3072"/>
                </a:lnTo>
                <a:lnTo>
                  <a:pt x="49739" y="1414"/>
                </a:lnTo>
                <a:lnTo>
                  <a:pt x="39533" y="0"/>
                </a:lnTo>
                <a:lnTo>
                  <a:pt x="34489" y="298"/>
                </a:lnTo>
                <a:lnTo>
                  <a:pt x="5821" y="19573"/>
                </a:lnTo>
                <a:lnTo>
                  <a:pt x="1764" y="26450"/>
                </a:lnTo>
                <a:lnTo>
                  <a:pt x="0" y="33873"/>
                </a:lnTo>
                <a:lnTo>
                  <a:pt x="1056" y="49808"/>
                </a:lnTo>
                <a:lnTo>
                  <a:pt x="3785" y="56932"/>
                </a:lnTo>
                <a:lnTo>
                  <a:pt x="102943" y="182909"/>
                </a:lnTo>
                <a:lnTo>
                  <a:pt x="139309" y="212938"/>
                </a:lnTo>
                <a:lnTo>
                  <a:pt x="425565" y="279453"/>
                </a:lnTo>
                <a:lnTo>
                  <a:pt x="560770" y="3165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>
            <a:extLst>
              <a:ext uri="{FF2B5EF4-FFF2-40B4-BE49-F238E27FC236}">
                <a16:creationId xmlns:a16="http://schemas.microsoft.com/office/drawing/2014/main" id="{E4F2ED20-9263-189A-9837-7AC0B70EBCD6}"/>
              </a:ext>
            </a:extLst>
          </p:cNvPr>
          <p:cNvGrpSpPr/>
          <p:nvPr/>
        </p:nvGrpSpPr>
        <p:grpSpPr>
          <a:xfrm>
            <a:off x="16949146" y="9014718"/>
            <a:ext cx="676275" cy="433705"/>
            <a:chOff x="16949146" y="9014718"/>
            <a:chExt cx="676275" cy="433705"/>
          </a:xfrm>
        </p:grpSpPr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1432DF78-EDD7-5F4D-9F67-06770102770A}"/>
                </a:ext>
              </a:extLst>
            </p:cNvPr>
            <p:cNvSpPr/>
            <p:nvPr/>
          </p:nvSpPr>
          <p:spPr>
            <a:xfrm>
              <a:off x="16949146" y="9107601"/>
              <a:ext cx="556260" cy="340995"/>
            </a:xfrm>
            <a:custGeom>
              <a:avLst/>
              <a:gdLst/>
              <a:ahLst/>
              <a:cxnLst/>
              <a:rect l="l" t="t" r="r" b="b"/>
              <a:pathLst>
                <a:path w="556259" h="340995">
                  <a:moveTo>
                    <a:pt x="7919" y="340581"/>
                  </a:moveTo>
                  <a:lnTo>
                    <a:pt x="538929" y="71840"/>
                  </a:lnTo>
                  <a:lnTo>
                    <a:pt x="555983" y="41620"/>
                  </a:lnTo>
                  <a:lnTo>
                    <a:pt x="555175" y="31314"/>
                  </a:lnTo>
                  <a:lnTo>
                    <a:pt x="553796" y="26436"/>
                  </a:lnTo>
                  <a:lnTo>
                    <a:pt x="551442" y="21835"/>
                  </a:lnTo>
                  <a:lnTo>
                    <a:pt x="547833" y="14715"/>
                  </a:lnTo>
                  <a:lnTo>
                    <a:pt x="542531" y="9231"/>
                  </a:lnTo>
                  <a:lnTo>
                    <a:pt x="528541" y="1539"/>
                  </a:lnTo>
                  <a:lnTo>
                    <a:pt x="521071" y="0"/>
                  </a:lnTo>
                  <a:lnTo>
                    <a:pt x="361480" y="15121"/>
                  </a:lnTo>
                  <a:lnTo>
                    <a:pt x="316530" y="29544"/>
                  </a:lnTo>
                  <a:lnTo>
                    <a:pt x="105767" y="234369"/>
                  </a:lnTo>
                  <a:lnTo>
                    <a:pt x="1458" y="328212"/>
                  </a:lnTo>
                  <a:lnTo>
                    <a:pt x="560" y="329795"/>
                  </a:lnTo>
                  <a:lnTo>
                    <a:pt x="0" y="333662"/>
                  </a:lnTo>
                  <a:lnTo>
                    <a:pt x="410" y="335436"/>
                  </a:lnTo>
                  <a:lnTo>
                    <a:pt x="2612" y="338664"/>
                  </a:lnTo>
                  <a:lnTo>
                    <a:pt x="4114" y="339693"/>
                  </a:lnTo>
                  <a:lnTo>
                    <a:pt x="7919" y="34058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4ACB775A-CEFE-199D-0D41-3CC9CABCC94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46876" y="9014718"/>
              <a:ext cx="178038" cy="178038"/>
            </a:xfrm>
            <a:prstGeom prst="rect">
              <a:avLst/>
            </a:prstGeom>
          </p:spPr>
        </p:pic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D1CE5A65-9682-9E84-0F97-C6559A304D28}"/>
              </a:ext>
            </a:extLst>
          </p:cNvPr>
          <p:cNvSpPr/>
          <p:nvPr/>
        </p:nvSpPr>
        <p:spPr>
          <a:xfrm>
            <a:off x="18061261" y="9561570"/>
            <a:ext cx="227329" cy="511175"/>
          </a:xfrm>
          <a:custGeom>
            <a:avLst/>
            <a:gdLst/>
            <a:ahLst/>
            <a:cxnLst/>
            <a:rect l="l" t="t" r="r" b="b"/>
            <a:pathLst>
              <a:path w="227330" h="511175">
                <a:moveTo>
                  <a:pt x="221025" y="510799"/>
                </a:moveTo>
                <a:lnTo>
                  <a:pt x="226737" y="510907"/>
                </a:lnTo>
                <a:lnTo>
                  <a:pt x="226737" y="0"/>
                </a:lnTo>
                <a:lnTo>
                  <a:pt x="223182" y="2822"/>
                </a:lnTo>
                <a:lnTo>
                  <a:pt x="199608" y="34661"/>
                </a:lnTo>
                <a:lnTo>
                  <a:pt x="190032" y="73103"/>
                </a:lnTo>
                <a:lnTo>
                  <a:pt x="189934" y="79723"/>
                </a:lnTo>
                <a:lnTo>
                  <a:pt x="191068" y="91280"/>
                </a:lnTo>
                <a:lnTo>
                  <a:pt x="191994" y="96143"/>
                </a:lnTo>
                <a:lnTo>
                  <a:pt x="193267" y="100938"/>
                </a:lnTo>
                <a:lnTo>
                  <a:pt x="186998" y="101878"/>
                </a:lnTo>
                <a:lnTo>
                  <a:pt x="147071" y="120262"/>
                </a:lnTo>
                <a:lnTo>
                  <a:pt x="116003" y="159634"/>
                </a:lnTo>
                <a:lnTo>
                  <a:pt x="107408" y="202742"/>
                </a:lnTo>
                <a:lnTo>
                  <a:pt x="107953" y="209983"/>
                </a:lnTo>
                <a:lnTo>
                  <a:pt x="102666" y="209580"/>
                </a:lnTo>
                <a:lnTo>
                  <a:pt x="97380" y="209580"/>
                </a:lnTo>
                <a:lnTo>
                  <a:pt x="92094" y="209983"/>
                </a:lnTo>
                <a:lnTo>
                  <a:pt x="53395" y="221649"/>
                </a:lnTo>
                <a:lnTo>
                  <a:pt x="22567" y="246690"/>
                </a:lnTo>
                <a:lnTo>
                  <a:pt x="4141" y="281217"/>
                </a:lnTo>
                <a:lnTo>
                  <a:pt x="0" y="307075"/>
                </a:lnTo>
                <a:lnTo>
                  <a:pt x="45" y="313625"/>
                </a:lnTo>
                <a:lnTo>
                  <a:pt x="9507" y="351905"/>
                </a:lnTo>
                <a:lnTo>
                  <a:pt x="33156" y="383587"/>
                </a:lnTo>
                <a:lnTo>
                  <a:pt x="67107" y="403847"/>
                </a:lnTo>
                <a:lnTo>
                  <a:pt x="99614" y="409728"/>
                </a:lnTo>
                <a:lnTo>
                  <a:pt x="106219" y="409617"/>
                </a:lnTo>
                <a:lnTo>
                  <a:pt x="117176" y="408360"/>
                </a:lnTo>
                <a:lnTo>
                  <a:pt x="121498" y="407627"/>
                </a:lnTo>
                <a:lnTo>
                  <a:pt x="125779" y="406659"/>
                </a:lnTo>
                <a:lnTo>
                  <a:pt x="125258" y="412292"/>
                </a:lnTo>
                <a:lnTo>
                  <a:pt x="125258" y="417926"/>
                </a:lnTo>
                <a:lnTo>
                  <a:pt x="126625" y="430120"/>
                </a:lnTo>
                <a:lnTo>
                  <a:pt x="144335" y="470073"/>
                </a:lnTo>
                <a:lnTo>
                  <a:pt x="174692" y="496828"/>
                </a:lnTo>
                <a:lnTo>
                  <a:pt x="212951" y="510008"/>
                </a:lnTo>
                <a:lnTo>
                  <a:pt x="221025" y="510799"/>
                </a:lnTo>
                <a:close/>
              </a:path>
            </a:pathLst>
          </a:custGeom>
          <a:solidFill>
            <a:srgbClr val="C1FF7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C1B53E4A-348D-1D80-EFE4-823F473BA7C1}"/>
              </a:ext>
            </a:extLst>
          </p:cNvPr>
          <p:cNvGrpSpPr/>
          <p:nvPr/>
        </p:nvGrpSpPr>
        <p:grpSpPr>
          <a:xfrm>
            <a:off x="4829904" y="7526828"/>
            <a:ext cx="9666605" cy="2760345"/>
            <a:chOff x="4829904" y="7526828"/>
            <a:chExt cx="9666605" cy="2760345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543945B4-5D9D-48DE-67ED-5CF622B66900}"/>
                </a:ext>
              </a:extLst>
            </p:cNvPr>
            <p:cNvSpPr/>
            <p:nvPr/>
          </p:nvSpPr>
          <p:spPr>
            <a:xfrm>
              <a:off x="13784885" y="7526832"/>
              <a:ext cx="711200" cy="691515"/>
            </a:xfrm>
            <a:custGeom>
              <a:avLst/>
              <a:gdLst/>
              <a:ahLst/>
              <a:cxnLst/>
              <a:rect l="l" t="t" r="r" b="b"/>
              <a:pathLst>
                <a:path w="711200" h="691515">
                  <a:moveTo>
                    <a:pt x="60363" y="295440"/>
                  </a:moveTo>
                  <a:lnTo>
                    <a:pt x="59905" y="293751"/>
                  </a:lnTo>
                  <a:lnTo>
                    <a:pt x="57607" y="290766"/>
                  </a:lnTo>
                  <a:lnTo>
                    <a:pt x="56095" y="289902"/>
                  </a:lnTo>
                  <a:lnTo>
                    <a:pt x="6045" y="283260"/>
                  </a:lnTo>
                  <a:lnTo>
                    <a:pt x="4356" y="283705"/>
                  </a:lnTo>
                  <a:lnTo>
                    <a:pt x="1346" y="286016"/>
                  </a:lnTo>
                  <a:lnTo>
                    <a:pt x="482" y="287540"/>
                  </a:lnTo>
                  <a:lnTo>
                    <a:pt x="0" y="291312"/>
                  </a:lnTo>
                  <a:lnTo>
                    <a:pt x="444" y="293001"/>
                  </a:lnTo>
                  <a:lnTo>
                    <a:pt x="2768" y="296011"/>
                  </a:lnTo>
                  <a:lnTo>
                    <a:pt x="4292" y="296862"/>
                  </a:lnTo>
                  <a:lnTo>
                    <a:pt x="6184" y="297078"/>
                  </a:lnTo>
                  <a:lnTo>
                    <a:pt x="54356" y="303453"/>
                  </a:lnTo>
                  <a:lnTo>
                    <a:pt x="56032" y="302996"/>
                  </a:lnTo>
                  <a:lnTo>
                    <a:pt x="59016" y="300685"/>
                  </a:lnTo>
                  <a:lnTo>
                    <a:pt x="59880" y="299173"/>
                  </a:lnTo>
                  <a:lnTo>
                    <a:pt x="60363" y="295440"/>
                  </a:lnTo>
                  <a:close/>
                </a:path>
                <a:path w="711200" h="691515">
                  <a:moveTo>
                    <a:pt x="60756" y="441871"/>
                  </a:moveTo>
                  <a:lnTo>
                    <a:pt x="59956" y="438200"/>
                  </a:lnTo>
                  <a:lnTo>
                    <a:pt x="58966" y="436778"/>
                  </a:lnTo>
                  <a:lnTo>
                    <a:pt x="55803" y="434746"/>
                  </a:lnTo>
                  <a:lnTo>
                    <a:pt x="54089" y="434428"/>
                  </a:lnTo>
                  <a:lnTo>
                    <a:pt x="4114" y="445655"/>
                  </a:lnTo>
                  <a:lnTo>
                    <a:pt x="2692" y="446646"/>
                  </a:lnTo>
                  <a:lnTo>
                    <a:pt x="660" y="449808"/>
                  </a:lnTo>
                  <a:lnTo>
                    <a:pt x="342" y="451510"/>
                  </a:lnTo>
                  <a:lnTo>
                    <a:pt x="1168" y="455193"/>
                  </a:lnTo>
                  <a:lnTo>
                    <a:pt x="2184" y="456615"/>
                  </a:lnTo>
                  <a:lnTo>
                    <a:pt x="5384" y="458647"/>
                  </a:lnTo>
                  <a:lnTo>
                    <a:pt x="7112" y="458952"/>
                  </a:lnTo>
                  <a:lnTo>
                    <a:pt x="8966" y="458558"/>
                  </a:lnTo>
                  <a:lnTo>
                    <a:pt x="57086" y="447802"/>
                  </a:lnTo>
                  <a:lnTo>
                    <a:pt x="58483" y="446773"/>
                  </a:lnTo>
                  <a:lnTo>
                    <a:pt x="60464" y="443585"/>
                  </a:lnTo>
                  <a:lnTo>
                    <a:pt x="60756" y="441871"/>
                  </a:lnTo>
                  <a:close/>
                </a:path>
                <a:path w="711200" h="691515">
                  <a:moveTo>
                    <a:pt x="97548" y="176225"/>
                  </a:moveTo>
                  <a:lnTo>
                    <a:pt x="96913" y="172554"/>
                  </a:lnTo>
                  <a:lnTo>
                    <a:pt x="96012" y="171081"/>
                  </a:lnTo>
                  <a:lnTo>
                    <a:pt x="54762" y="141554"/>
                  </a:lnTo>
                  <a:lnTo>
                    <a:pt x="53060" y="141147"/>
                  </a:lnTo>
                  <a:lnTo>
                    <a:pt x="49326" y="141732"/>
                  </a:lnTo>
                  <a:lnTo>
                    <a:pt x="47828" y="142633"/>
                  </a:lnTo>
                  <a:lnTo>
                    <a:pt x="45618" y="145707"/>
                  </a:lnTo>
                  <a:lnTo>
                    <a:pt x="45224" y="147421"/>
                  </a:lnTo>
                  <a:lnTo>
                    <a:pt x="45859" y="151155"/>
                  </a:lnTo>
                  <a:lnTo>
                    <a:pt x="46786" y="152654"/>
                  </a:lnTo>
                  <a:lnTo>
                    <a:pt x="48323" y="153758"/>
                  </a:lnTo>
                  <a:lnTo>
                    <a:pt x="88061" y="182206"/>
                  </a:lnTo>
                  <a:lnTo>
                    <a:pt x="89776" y="182600"/>
                  </a:lnTo>
                  <a:lnTo>
                    <a:pt x="93548" y="181965"/>
                  </a:lnTo>
                  <a:lnTo>
                    <a:pt x="95034" y="181025"/>
                  </a:lnTo>
                  <a:lnTo>
                    <a:pt x="97180" y="177914"/>
                  </a:lnTo>
                  <a:lnTo>
                    <a:pt x="97548" y="176225"/>
                  </a:lnTo>
                  <a:close/>
                </a:path>
                <a:path w="711200" h="691515">
                  <a:moveTo>
                    <a:pt x="124396" y="546608"/>
                  </a:moveTo>
                  <a:lnTo>
                    <a:pt x="123723" y="544995"/>
                  </a:lnTo>
                  <a:lnTo>
                    <a:pt x="121069" y="542328"/>
                  </a:lnTo>
                  <a:lnTo>
                    <a:pt x="119468" y="541667"/>
                  </a:lnTo>
                  <a:lnTo>
                    <a:pt x="115735" y="541667"/>
                  </a:lnTo>
                  <a:lnTo>
                    <a:pt x="114134" y="542328"/>
                  </a:lnTo>
                  <a:lnTo>
                    <a:pt x="78028" y="577964"/>
                  </a:lnTo>
                  <a:lnTo>
                    <a:pt x="77368" y="579564"/>
                  </a:lnTo>
                  <a:lnTo>
                    <a:pt x="77368" y="583311"/>
                  </a:lnTo>
                  <a:lnTo>
                    <a:pt x="78028" y="584911"/>
                  </a:lnTo>
                  <a:lnTo>
                    <a:pt x="80645" y="587603"/>
                  </a:lnTo>
                  <a:lnTo>
                    <a:pt x="82232" y="588302"/>
                  </a:lnTo>
                  <a:lnTo>
                    <a:pt x="86004" y="588340"/>
                  </a:lnTo>
                  <a:lnTo>
                    <a:pt x="87617" y="587692"/>
                  </a:lnTo>
                  <a:lnTo>
                    <a:pt x="88950" y="586359"/>
                  </a:lnTo>
                  <a:lnTo>
                    <a:pt x="123723" y="552018"/>
                  </a:lnTo>
                  <a:lnTo>
                    <a:pt x="124396" y="550392"/>
                  </a:lnTo>
                  <a:lnTo>
                    <a:pt x="124396" y="546608"/>
                  </a:lnTo>
                  <a:close/>
                </a:path>
                <a:path w="711200" h="691515">
                  <a:moveTo>
                    <a:pt x="180428" y="89890"/>
                  </a:moveTo>
                  <a:lnTo>
                    <a:pt x="180200" y="88150"/>
                  </a:lnTo>
                  <a:lnTo>
                    <a:pt x="155181" y="44221"/>
                  </a:lnTo>
                  <a:lnTo>
                    <a:pt x="153809" y="43154"/>
                  </a:lnTo>
                  <a:lnTo>
                    <a:pt x="150177" y="42151"/>
                  </a:lnTo>
                  <a:lnTo>
                    <a:pt x="148463" y="42379"/>
                  </a:lnTo>
                  <a:lnTo>
                    <a:pt x="145173" y="44259"/>
                  </a:lnTo>
                  <a:lnTo>
                    <a:pt x="144094" y="45643"/>
                  </a:lnTo>
                  <a:lnTo>
                    <a:pt x="143103" y="49326"/>
                  </a:lnTo>
                  <a:lnTo>
                    <a:pt x="143332" y="51066"/>
                  </a:lnTo>
                  <a:lnTo>
                    <a:pt x="144284" y="52705"/>
                  </a:lnTo>
                  <a:lnTo>
                    <a:pt x="168363" y="94957"/>
                  </a:lnTo>
                  <a:lnTo>
                    <a:pt x="169735" y="96012"/>
                  </a:lnTo>
                  <a:lnTo>
                    <a:pt x="173342" y="97015"/>
                  </a:lnTo>
                  <a:lnTo>
                    <a:pt x="175069" y="96799"/>
                  </a:lnTo>
                  <a:lnTo>
                    <a:pt x="178358" y="94945"/>
                  </a:lnTo>
                  <a:lnTo>
                    <a:pt x="179425" y="93560"/>
                  </a:lnTo>
                  <a:lnTo>
                    <a:pt x="180428" y="89890"/>
                  </a:lnTo>
                  <a:close/>
                </a:path>
                <a:path w="711200" h="691515">
                  <a:moveTo>
                    <a:pt x="231762" y="609930"/>
                  </a:moveTo>
                  <a:lnTo>
                    <a:pt x="231698" y="608190"/>
                  </a:lnTo>
                  <a:lnTo>
                    <a:pt x="230111" y="604748"/>
                  </a:lnTo>
                  <a:lnTo>
                    <a:pt x="228828" y="603567"/>
                  </a:lnTo>
                  <a:lnTo>
                    <a:pt x="225285" y="602284"/>
                  </a:lnTo>
                  <a:lnTo>
                    <a:pt x="223532" y="602361"/>
                  </a:lnTo>
                  <a:lnTo>
                    <a:pt x="220116" y="603935"/>
                  </a:lnTo>
                  <a:lnTo>
                    <a:pt x="218935" y="605205"/>
                  </a:lnTo>
                  <a:lnTo>
                    <a:pt x="201625" y="652945"/>
                  </a:lnTo>
                  <a:lnTo>
                    <a:pt x="201688" y="654672"/>
                  </a:lnTo>
                  <a:lnTo>
                    <a:pt x="203276" y="658075"/>
                  </a:lnTo>
                  <a:lnTo>
                    <a:pt x="204558" y="659244"/>
                  </a:lnTo>
                  <a:lnTo>
                    <a:pt x="208102" y="660527"/>
                  </a:lnTo>
                  <a:lnTo>
                    <a:pt x="209854" y="660463"/>
                  </a:lnTo>
                  <a:lnTo>
                    <a:pt x="213296" y="658876"/>
                  </a:lnTo>
                  <a:lnTo>
                    <a:pt x="214477" y="657593"/>
                  </a:lnTo>
                  <a:lnTo>
                    <a:pt x="215125" y="655815"/>
                  </a:lnTo>
                  <a:lnTo>
                    <a:pt x="231762" y="609930"/>
                  </a:lnTo>
                  <a:close/>
                </a:path>
                <a:path w="711200" h="691515">
                  <a:moveTo>
                    <a:pt x="313093" y="4965"/>
                  </a:moveTo>
                  <a:lnTo>
                    <a:pt x="312445" y="3340"/>
                  </a:lnTo>
                  <a:lnTo>
                    <a:pt x="309753" y="660"/>
                  </a:lnTo>
                  <a:lnTo>
                    <a:pt x="308127" y="0"/>
                  </a:lnTo>
                  <a:lnTo>
                    <a:pt x="304342" y="38"/>
                  </a:lnTo>
                  <a:lnTo>
                    <a:pt x="302742" y="698"/>
                  </a:lnTo>
                  <a:lnTo>
                    <a:pt x="300062" y="3365"/>
                  </a:lnTo>
                  <a:lnTo>
                    <a:pt x="299402" y="4978"/>
                  </a:lnTo>
                  <a:lnTo>
                    <a:pt x="299402" y="6870"/>
                  </a:lnTo>
                  <a:lnTo>
                    <a:pt x="299402" y="55638"/>
                  </a:lnTo>
                  <a:lnTo>
                    <a:pt x="300062" y="57238"/>
                  </a:lnTo>
                  <a:lnTo>
                    <a:pt x="302742" y="59905"/>
                  </a:lnTo>
                  <a:lnTo>
                    <a:pt x="304342" y="60579"/>
                  </a:lnTo>
                  <a:lnTo>
                    <a:pt x="308127" y="60604"/>
                  </a:lnTo>
                  <a:lnTo>
                    <a:pt x="309753" y="59956"/>
                  </a:lnTo>
                  <a:lnTo>
                    <a:pt x="312445" y="57264"/>
                  </a:lnTo>
                  <a:lnTo>
                    <a:pt x="313093" y="55651"/>
                  </a:lnTo>
                  <a:lnTo>
                    <a:pt x="313093" y="4965"/>
                  </a:lnTo>
                  <a:close/>
                </a:path>
                <a:path w="711200" h="691515">
                  <a:moveTo>
                    <a:pt x="340144" y="635635"/>
                  </a:moveTo>
                  <a:lnTo>
                    <a:pt x="339483" y="634022"/>
                  </a:lnTo>
                  <a:lnTo>
                    <a:pt x="336816" y="631355"/>
                  </a:lnTo>
                  <a:lnTo>
                    <a:pt x="335203" y="630694"/>
                  </a:lnTo>
                  <a:lnTo>
                    <a:pt x="331431" y="630694"/>
                  </a:lnTo>
                  <a:lnTo>
                    <a:pt x="329819" y="631355"/>
                  </a:lnTo>
                  <a:lnTo>
                    <a:pt x="327152" y="634022"/>
                  </a:lnTo>
                  <a:lnTo>
                    <a:pt x="326491" y="635635"/>
                  </a:lnTo>
                  <a:lnTo>
                    <a:pt x="326491" y="637527"/>
                  </a:lnTo>
                  <a:lnTo>
                    <a:pt x="326491" y="686409"/>
                  </a:lnTo>
                  <a:lnTo>
                    <a:pt x="327152" y="688009"/>
                  </a:lnTo>
                  <a:lnTo>
                    <a:pt x="329819" y="690676"/>
                  </a:lnTo>
                  <a:lnTo>
                    <a:pt x="331431" y="691349"/>
                  </a:lnTo>
                  <a:lnTo>
                    <a:pt x="335203" y="691349"/>
                  </a:lnTo>
                  <a:lnTo>
                    <a:pt x="336816" y="690676"/>
                  </a:lnTo>
                  <a:lnTo>
                    <a:pt x="339483" y="688009"/>
                  </a:lnTo>
                  <a:lnTo>
                    <a:pt x="340144" y="686409"/>
                  </a:lnTo>
                  <a:lnTo>
                    <a:pt x="340144" y="635635"/>
                  </a:lnTo>
                  <a:close/>
                </a:path>
                <a:path w="711200" h="691515">
                  <a:moveTo>
                    <a:pt x="451637" y="12865"/>
                  </a:moveTo>
                  <a:lnTo>
                    <a:pt x="451180" y="11188"/>
                  </a:lnTo>
                  <a:lnTo>
                    <a:pt x="448868" y="8204"/>
                  </a:lnTo>
                  <a:lnTo>
                    <a:pt x="447357" y="7340"/>
                  </a:lnTo>
                  <a:lnTo>
                    <a:pt x="443623" y="6858"/>
                  </a:lnTo>
                  <a:lnTo>
                    <a:pt x="441934" y="7315"/>
                  </a:lnTo>
                  <a:lnTo>
                    <a:pt x="438962" y="9613"/>
                  </a:lnTo>
                  <a:lnTo>
                    <a:pt x="438086" y="11125"/>
                  </a:lnTo>
                  <a:lnTo>
                    <a:pt x="431469" y="61175"/>
                  </a:lnTo>
                  <a:lnTo>
                    <a:pt x="431927" y="62852"/>
                  </a:lnTo>
                  <a:lnTo>
                    <a:pt x="434238" y="65836"/>
                  </a:lnTo>
                  <a:lnTo>
                    <a:pt x="435749" y="66700"/>
                  </a:lnTo>
                  <a:lnTo>
                    <a:pt x="439496" y="67221"/>
                  </a:lnTo>
                  <a:lnTo>
                    <a:pt x="441185" y="66776"/>
                  </a:lnTo>
                  <a:lnTo>
                    <a:pt x="444195" y="64452"/>
                  </a:lnTo>
                  <a:lnTo>
                    <a:pt x="445046" y="62928"/>
                  </a:lnTo>
                  <a:lnTo>
                    <a:pt x="451396" y="14732"/>
                  </a:lnTo>
                  <a:lnTo>
                    <a:pt x="451637" y="12865"/>
                  </a:lnTo>
                  <a:close/>
                </a:path>
                <a:path w="711200" h="691515">
                  <a:moveTo>
                    <a:pt x="464172" y="668197"/>
                  </a:moveTo>
                  <a:lnTo>
                    <a:pt x="453186" y="618210"/>
                  </a:lnTo>
                  <a:lnTo>
                    <a:pt x="452196" y="616788"/>
                  </a:lnTo>
                  <a:lnTo>
                    <a:pt x="449033" y="614756"/>
                  </a:lnTo>
                  <a:lnTo>
                    <a:pt x="447332" y="614438"/>
                  </a:lnTo>
                  <a:lnTo>
                    <a:pt x="443661" y="615238"/>
                  </a:lnTo>
                  <a:lnTo>
                    <a:pt x="442226" y="616229"/>
                  </a:lnTo>
                  <a:lnTo>
                    <a:pt x="440194" y="619391"/>
                  </a:lnTo>
                  <a:lnTo>
                    <a:pt x="439889" y="621106"/>
                  </a:lnTo>
                  <a:lnTo>
                    <a:pt x="450469" y="669239"/>
                  </a:lnTo>
                  <a:lnTo>
                    <a:pt x="450850" y="671093"/>
                  </a:lnTo>
                  <a:lnTo>
                    <a:pt x="451827" y="672553"/>
                  </a:lnTo>
                  <a:lnTo>
                    <a:pt x="454990" y="674636"/>
                  </a:lnTo>
                  <a:lnTo>
                    <a:pt x="456717" y="674954"/>
                  </a:lnTo>
                  <a:lnTo>
                    <a:pt x="460413" y="674128"/>
                  </a:lnTo>
                  <a:lnTo>
                    <a:pt x="461848" y="673125"/>
                  </a:lnTo>
                  <a:lnTo>
                    <a:pt x="463867" y="669925"/>
                  </a:lnTo>
                  <a:lnTo>
                    <a:pt x="464172" y="668197"/>
                  </a:lnTo>
                  <a:close/>
                </a:path>
                <a:path w="711200" h="691515">
                  <a:moveTo>
                    <a:pt x="596874" y="611530"/>
                  </a:moveTo>
                  <a:lnTo>
                    <a:pt x="596417" y="609841"/>
                  </a:lnTo>
                  <a:lnTo>
                    <a:pt x="565315" y="569798"/>
                  </a:lnTo>
                  <a:lnTo>
                    <a:pt x="563803" y="568921"/>
                  </a:lnTo>
                  <a:lnTo>
                    <a:pt x="560044" y="568426"/>
                  </a:lnTo>
                  <a:lnTo>
                    <a:pt x="558355" y="568871"/>
                  </a:lnTo>
                  <a:lnTo>
                    <a:pt x="555396" y="571220"/>
                  </a:lnTo>
                  <a:lnTo>
                    <a:pt x="554545" y="572744"/>
                  </a:lnTo>
                  <a:lnTo>
                    <a:pt x="554101" y="576465"/>
                  </a:lnTo>
                  <a:lnTo>
                    <a:pt x="554558" y="578142"/>
                  </a:lnTo>
                  <a:lnTo>
                    <a:pt x="584517" y="616800"/>
                  </a:lnTo>
                  <a:lnTo>
                    <a:pt x="585685" y="618286"/>
                  </a:lnTo>
                  <a:lnTo>
                    <a:pt x="587209" y="619150"/>
                  </a:lnTo>
                  <a:lnTo>
                    <a:pt x="590956" y="619607"/>
                  </a:lnTo>
                  <a:lnTo>
                    <a:pt x="592645" y="619125"/>
                  </a:lnTo>
                  <a:lnTo>
                    <a:pt x="595591" y="616775"/>
                  </a:lnTo>
                  <a:lnTo>
                    <a:pt x="596430" y="615251"/>
                  </a:lnTo>
                  <a:lnTo>
                    <a:pt x="596874" y="611530"/>
                  </a:lnTo>
                  <a:close/>
                </a:path>
                <a:path w="711200" h="691515">
                  <a:moveTo>
                    <a:pt x="600900" y="77292"/>
                  </a:moveTo>
                  <a:lnTo>
                    <a:pt x="600405" y="73558"/>
                  </a:lnTo>
                  <a:lnTo>
                    <a:pt x="599541" y="72047"/>
                  </a:lnTo>
                  <a:lnTo>
                    <a:pt x="596557" y="69723"/>
                  </a:lnTo>
                  <a:lnTo>
                    <a:pt x="594868" y="69265"/>
                  </a:lnTo>
                  <a:lnTo>
                    <a:pt x="591108" y="69761"/>
                  </a:lnTo>
                  <a:lnTo>
                    <a:pt x="589597" y="70650"/>
                  </a:lnTo>
                  <a:lnTo>
                    <a:pt x="558698" y="110934"/>
                  </a:lnTo>
                  <a:lnTo>
                    <a:pt x="558253" y="112623"/>
                  </a:lnTo>
                  <a:lnTo>
                    <a:pt x="558749" y="116370"/>
                  </a:lnTo>
                  <a:lnTo>
                    <a:pt x="559625" y="117894"/>
                  </a:lnTo>
                  <a:lnTo>
                    <a:pt x="562648" y="120129"/>
                  </a:lnTo>
                  <a:lnTo>
                    <a:pt x="564337" y="120548"/>
                  </a:lnTo>
                  <a:lnTo>
                    <a:pt x="568045" y="120065"/>
                  </a:lnTo>
                  <a:lnTo>
                    <a:pt x="569556" y="119214"/>
                  </a:lnTo>
                  <a:lnTo>
                    <a:pt x="599338" y="80492"/>
                  </a:lnTo>
                  <a:lnTo>
                    <a:pt x="600456" y="78981"/>
                  </a:lnTo>
                  <a:lnTo>
                    <a:pt x="600900" y="77292"/>
                  </a:lnTo>
                  <a:close/>
                </a:path>
                <a:path w="711200" h="691515">
                  <a:moveTo>
                    <a:pt x="607707" y="340880"/>
                  </a:moveTo>
                  <a:lnTo>
                    <a:pt x="604342" y="299808"/>
                  </a:lnTo>
                  <a:lnTo>
                    <a:pt x="591553" y="252056"/>
                  </a:lnTo>
                  <a:lnTo>
                    <a:pt x="569696" y="207721"/>
                  </a:lnTo>
                  <a:lnTo>
                    <a:pt x="539610" y="168516"/>
                  </a:lnTo>
                  <a:lnTo>
                    <a:pt x="502450" y="135915"/>
                  </a:lnTo>
                  <a:lnTo>
                    <a:pt x="459638" y="111201"/>
                  </a:lnTo>
                  <a:lnTo>
                    <a:pt x="412838" y="95313"/>
                  </a:lnTo>
                  <a:lnTo>
                    <a:pt x="363829" y="88849"/>
                  </a:lnTo>
                  <a:lnTo>
                    <a:pt x="355587" y="88722"/>
                  </a:lnTo>
                  <a:lnTo>
                    <a:pt x="339090" y="89255"/>
                  </a:lnTo>
                  <a:lnTo>
                    <a:pt x="298361" y="95427"/>
                  </a:lnTo>
                  <a:lnTo>
                    <a:pt x="259092" y="107899"/>
                  </a:lnTo>
                  <a:lnTo>
                    <a:pt x="222427" y="126733"/>
                  </a:lnTo>
                  <a:lnTo>
                    <a:pt x="183210" y="156819"/>
                  </a:lnTo>
                  <a:lnTo>
                    <a:pt x="150622" y="193979"/>
                  </a:lnTo>
                  <a:lnTo>
                    <a:pt x="125907" y="236778"/>
                  </a:lnTo>
                  <a:lnTo>
                    <a:pt x="110007" y="283591"/>
                  </a:lnTo>
                  <a:lnTo>
                    <a:pt x="103555" y="332587"/>
                  </a:lnTo>
                  <a:lnTo>
                    <a:pt x="103416" y="340829"/>
                  </a:lnTo>
                  <a:lnTo>
                    <a:pt x="103962" y="357327"/>
                  </a:lnTo>
                  <a:lnTo>
                    <a:pt x="112014" y="406107"/>
                  </a:lnTo>
                  <a:lnTo>
                    <a:pt x="129413" y="452361"/>
                  </a:lnTo>
                  <a:lnTo>
                    <a:pt x="155511" y="494347"/>
                  </a:lnTo>
                  <a:lnTo>
                    <a:pt x="189306" y="530415"/>
                  </a:lnTo>
                  <a:lnTo>
                    <a:pt x="229476" y="559219"/>
                  </a:lnTo>
                  <a:lnTo>
                    <a:pt x="274497" y="579615"/>
                  </a:lnTo>
                  <a:lnTo>
                    <a:pt x="322630" y="590842"/>
                  </a:lnTo>
                  <a:lnTo>
                    <a:pt x="355536" y="593001"/>
                  </a:lnTo>
                  <a:lnTo>
                    <a:pt x="372033" y="592467"/>
                  </a:lnTo>
                  <a:lnTo>
                    <a:pt x="420801" y="584415"/>
                  </a:lnTo>
                  <a:lnTo>
                    <a:pt x="467067" y="567004"/>
                  </a:lnTo>
                  <a:lnTo>
                    <a:pt x="509041" y="540905"/>
                  </a:lnTo>
                  <a:lnTo>
                    <a:pt x="545122" y="507123"/>
                  </a:lnTo>
                  <a:lnTo>
                    <a:pt x="573913" y="466953"/>
                  </a:lnTo>
                  <a:lnTo>
                    <a:pt x="594321" y="421932"/>
                  </a:lnTo>
                  <a:lnTo>
                    <a:pt x="605548" y="373786"/>
                  </a:lnTo>
                  <a:lnTo>
                    <a:pt x="607707" y="340880"/>
                  </a:lnTo>
                  <a:close/>
                </a:path>
                <a:path w="711200" h="691515">
                  <a:moveTo>
                    <a:pt x="685101" y="187261"/>
                  </a:moveTo>
                  <a:lnTo>
                    <a:pt x="684936" y="185521"/>
                  </a:lnTo>
                  <a:lnTo>
                    <a:pt x="683158" y="182219"/>
                  </a:lnTo>
                  <a:lnTo>
                    <a:pt x="681799" y="181140"/>
                  </a:lnTo>
                  <a:lnTo>
                    <a:pt x="678205" y="180060"/>
                  </a:lnTo>
                  <a:lnTo>
                    <a:pt x="676478" y="180213"/>
                  </a:lnTo>
                  <a:lnTo>
                    <a:pt x="631672" y="204063"/>
                  </a:lnTo>
                  <a:lnTo>
                    <a:pt x="630555" y="205409"/>
                  </a:lnTo>
                  <a:lnTo>
                    <a:pt x="629462" y="209054"/>
                  </a:lnTo>
                  <a:lnTo>
                    <a:pt x="629653" y="210794"/>
                  </a:lnTo>
                  <a:lnTo>
                    <a:pt x="631431" y="214134"/>
                  </a:lnTo>
                  <a:lnTo>
                    <a:pt x="632764" y="215252"/>
                  </a:lnTo>
                  <a:lnTo>
                    <a:pt x="636371" y="216357"/>
                  </a:lnTo>
                  <a:lnTo>
                    <a:pt x="638098" y="216166"/>
                  </a:lnTo>
                  <a:lnTo>
                    <a:pt x="681291" y="193116"/>
                  </a:lnTo>
                  <a:lnTo>
                    <a:pt x="682929" y="192201"/>
                  </a:lnTo>
                  <a:lnTo>
                    <a:pt x="684022" y="190855"/>
                  </a:lnTo>
                  <a:lnTo>
                    <a:pt x="685101" y="187261"/>
                  </a:lnTo>
                  <a:close/>
                </a:path>
                <a:path w="711200" h="691515">
                  <a:moveTo>
                    <a:pt x="689749" y="494639"/>
                  </a:moveTo>
                  <a:lnTo>
                    <a:pt x="689698" y="492887"/>
                  </a:lnTo>
                  <a:lnTo>
                    <a:pt x="688098" y="489419"/>
                  </a:lnTo>
                  <a:lnTo>
                    <a:pt x="686803" y="488238"/>
                  </a:lnTo>
                  <a:lnTo>
                    <a:pt x="639229" y="470750"/>
                  </a:lnTo>
                  <a:lnTo>
                    <a:pt x="637489" y="470814"/>
                  </a:lnTo>
                  <a:lnTo>
                    <a:pt x="634047" y="472401"/>
                  </a:lnTo>
                  <a:lnTo>
                    <a:pt x="632866" y="473684"/>
                  </a:lnTo>
                  <a:lnTo>
                    <a:pt x="631545" y="477227"/>
                  </a:lnTo>
                  <a:lnTo>
                    <a:pt x="631609" y="478980"/>
                  </a:lnTo>
                  <a:lnTo>
                    <a:pt x="633196" y="482422"/>
                  </a:lnTo>
                  <a:lnTo>
                    <a:pt x="634479" y="483603"/>
                  </a:lnTo>
                  <a:lnTo>
                    <a:pt x="680364" y="500468"/>
                  </a:lnTo>
                  <a:lnTo>
                    <a:pt x="682129" y="501116"/>
                  </a:lnTo>
                  <a:lnTo>
                    <a:pt x="683856" y="501053"/>
                  </a:lnTo>
                  <a:lnTo>
                    <a:pt x="687260" y="499465"/>
                  </a:lnTo>
                  <a:lnTo>
                    <a:pt x="688428" y="498182"/>
                  </a:lnTo>
                  <a:lnTo>
                    <a:pt x="689749" y="494639"/>
                  </a:lnTo>
                  <a:close/>
                </a:path>
                <a:path w="711200" h="691515">
                  <a:moveTo>
                    <a:pt x="711047" y="332117"/>
                  </a:moveTo>
                  <a:lnTo>
                    <a:pt x="710374" y="330504"/>
                  </a:lnTo>
                  <a:lnTo>
                    <a:pt x="707707" y="327837"/>
                  </a:lnTo>
                  <a:lnTo>
                    <a:pt x="706094" y="327177"/>
                  </a:lnTo>
                  <a:lnTo>
                    <a:pt x="655332" y="327177"/>
                  </a:lnTo>
                  <a:lnTo>
                    <a:pt x="653719" y="327837"/>
                  </a:lnTo>
                  <a:lnTo>
                    <a:pt x="651052" y="330504"/>
                  </a:lnTo>
                  <a:lnTo>
                    <a:pt x="650379" y="332117"/>
                  </a:lnTo>
                  <a:lnTo>
                    <a:pt x="650379" y="335889"/>
                  </a:lnTo>
                  <a:lnTo>
                    <a:pt x="651052" y="337502"/>
                  </a:lnTo>
                  <a:lnTo>
                    <a:pt x="653719" y="340169"/>
                  </a:lnTo>
                  <a:lnTo>
                    <a:pt x="655332" y="340829"/>
                  </a:lnTo>
                  <a:lnTo>
                    <a:pt x="657212" y="340829"/>
                  </a:lnTo>
                  <a:lnTo>
                    <a:pt x="706094" y="340829"/>
                  </a:lnTo>
                  <a:lnTo>
                    <a:pt x="707707" y="340169"/>
                  </a:lnTo>
                  <a:lnTo>
                    <a:pt x="710374" y="337502"/>
                  </a:lnTo>
                  <a:lnTo>
                    <a:pt x="711047" y="335889"/>
                  </a:lnTo>
                  <a:lnTo>
                    <a:pt x="711047" y="332117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8C671B67-968B-F9AC-6F03-53B7310B762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9904" y="7895618"/>
              <a:ext cx="9260710" cy="2391381"/>
            </a:xfrm>
            <a:prstGeom prst="rect">
              <a:avLst/>
            </a:prstGeom>
          </p:spPr>
        </p:pic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C76343AC-2157-4C02-8294-5DC5AC255816}"/>
                </a:ext>
              </a:extLst>
            </p:cNvPr>
            <p:cNvSpPr/>
            <p:nvPr/>
          </p:nvSpPr>
          <p:spPr>
            <a:xfrm>
              <a:off x="10503459" y="8078647"/>
              <a:ext cx="2118995" cy="548005"/>
            </a:xfrm>
            <a:custGeom>
              <a:avLst/>
              <a:gdLst/>
              <a:ahLst/>
              <a:cxnLst/>
              <a:rect l="l" t="t" r="r" b="b"/>
              <a:pathLst>
                <a:path w="2118995" h="548004">
                  <a:moveTo>
                    <a:pt x="377456" y="114274"/>
                  </a:moveTo>
                  <a:lnTo>
                    <a:pt x="351612" y="78625"/>
                  </a:lnTo>
                  <a:lnTo>
                    <a:pt x="324231" y="70815"/>
                  </a:lnTo>
                  <a:lnTo>
                    <a:pt x="317677" y="71323"/>
                  </a:lnTo>
                  <a:lnTo>
                    <a:pt x="311226" y="72974"/>
                  </a:lnTo>
                  <a:lnTo>
                    <a:pt x="311277" y="65684"/>
                  </a:lnTo>
                  <a:lnTo>
                    <a:pt x="283654" y="35064"/>
                  </a:lnTo>
                  <a:lnTo>
                    <a:pt x="276758" y="33731"/>
                  </a:lnTo>
                  <a:lnTo>
                    <a:pt x="262216" y="34975"/>
                  </a:lnTo>
                  <a:lnTo>
                    <a:pt x="255651" y="37465"/>
                  </a:lnTo>
                  <a:lnTo>
                    <a:pt x="249796" y="41821"/>
                  </a:lnTo>
                  <a:lnTo>
                    <a:pt x="249631" y="36715"/>
                  </a:lnTo>
                  <a:lnTo>
                    <a:pt x="222097" y="2755"/>
                  </a:lnTo>
                  <a:lnTo>
                    <a:pt x="207149" y="0"/>
                  </a:lnTo>
                  <a:lnTo>
                    <a:pt x="202120" y="266"/>
                  </a:lnTo>
                  <a:lnTo>
                    <a:pt x="169316" y="21907"/>
                  </a:lnTo>
                  <a:lnTo>
                    <a:pt x="165684" y="31330"/>
                  </a:lnTo>
                  <a:lnTo>
                    <a:pt x="161861" y="27609"/>
                  </a:lnTo>
                  <a:lnTo>
                    <a:pt x="127419" y="15265"/>
                  </a:lnTo>
                  <a:lnTo>
                    <a:pt x="116776" y="16154"/>
                  </a:lnTo>
                  <a:lnTo>
                    <a:pt x="78524" y="42608"/>
                  </a:lnTo>
                  <a:lnTo>
                    <a:pt x="70954" y="67805"/>
                  </a:lnTo>
                  <a:lnTo>
                    <a:pt x="55181" y="68021"/>
                  </a:lnTo>
                  <a:lnTo>
                    <a:pt x="14592" y="87223"/>
                  </a:lnTo>
                  <a:lnTo>
                    <a:pt x="0" y="114769"/>
                  </a:lnTo>
                  <a:lnTo>
                    <a:pt x="342" y="118122"/>
                  </a:lnTo>
                  <a:lnTo>
                    <a:pt x="18897" y="135001"/>
                  </a:lnTo>
                  <a:lnTo>
                    <a:pt x="20586" y="135001"/>
                  </a:lnTo>
                  <a:lnTo>
                    <a:pt x="358508" y="135013"/>
                  </a:lnTo>
                  <a:lnTo>
                    <a:pt x="377202" y="117703"/>
                  </a:lnTo>
                  <a:lnTo>
                    <a:pt x="377456" y="114274"/>
                  </a:lnTo>
                  <a:close/>
                </a:path>
                <a:path w="2118995" h="548004">
                  <a:moveTo>
                    <a:pt x="2118804" y="527278"/>
                  </a:moveTo>
                  <a:lnTo>
                    <a:pt x="2093137" y="491756"/>
                  </a:lnTo>
                  <a:lnTo>
                    <a:pt x="2065756" y="483908"/>
                  </a:lnTo>
                  <a:lnTo>
                    <a:pt x="2059216" y="484428"/>
                  </a:lnTo>
                  <a:lnTo>
                    <a:pt x="2052751" y="486117"/>
                  </a:lnTo>
                  <a:lnTo>
                    <a:pt x="2052840" y="478815"/>
                  </a:lnTo>
                  <a:lnTo>
                    <a:pt x="2025269" y="448119"/>
                  </a:lnTo>
                  <a:lnTo>
                    <a:pt x="2018372" y="446773"/>
                  </a:lnTo>
                  <a:lnTo>
                    <a:pt x="2003818" y="448017"/>
                  </a:lnTo>
                  <a:lnTo>
                    <a:pt x="1997252" y="450507"/>
                  </a:lnTo>
                  <a:lnTo>
                    <a:pt x="1991398" y="454875"/>
                  </a:lnTo>
                  <a:lnTo>
                    <a:pt x="1991093" y="449872"/>
                  </a:lnTo>
                  <a:lnTo>
                    <a:pt x="1963496" y="416826"/>
                  </a:lnTo>
                  <a:lnTo>
                    <a:pt x="1948802" y="414134"/>
                  </a:lnTo>
                  <a:lnTo>
                    <a:pt x="1943862" y="414388"/>
                  </a:lnTo>
                  <a:lnTo>
                    <a:pt x="1911299" y="435292"/>
                  </a:lnTo>
                  <a:lnTo>
                    <a:pt x="1907514" y="444474"/>
                  </a:lnTo>
                  <a:lnTo>
                    <a:pt x="1903679" y="440766"/>
                  </a:lnTo>
                  <a:lnTo>
                    <a:pt x="1869300" y="428472"/>
                  </a:lnTo>
                  <a:lnTo>
                    <a:pt x="1858670" y="429361"/>
                  </a:lnTo>
                  <a:lnTo>
                    <a:pt x="1820468" y="455739"/>
                  </a:lnTo>
                  <a:lnTo>
                    <a:pt x="1812848" y="480872"/>
                  </a:lnTo>
                  <a:lnTo>
                    <a:pt x="1797088" y="481114"/>
                  </a:lnTo>
                  <a:lnTo>
                    <a:pt x="1756498" y="500316"/>
                  </a:lnTo>
                  <a:lnTo>
                    <a:pt x="1741868" y="527558"/>
                  </a:lnTo>
                  <a:lnTo>
                    <a:pt x="1742198" y="530923"/>
                  </a:lnTo>
                  <a:lnTo>
                    <a:pt x="1762493" y="547852"/>
                  </a:lnTo>
                  <a:lnTo>
                    <a:pt x="2100300" y="547801"/>
                  </a:lnTo>
                  <a:lnTo>
                    <a:pt x="2118525" y="530631"/>
                  </a:lnTo>
                  <a:lnTo>
                    <a:pt x="2118804" y="52727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6F8B2F7C-DFCD-A3CF-504C-908CB16057A8}"/>
              </a:ext>
            </a:extLst>
          </p:cNvPr>
          <p:cNvSpPr txBox="1"/>
          <p:nvPr/>
        </p:nvSpPr>
        <p:spPr>
          <a:xfrm>
            <a:off x="4206363" y="2797514"/>
            <a:ext cx="9928860" cy="1587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0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Lorem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ipsum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dolor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sit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amet,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consectetur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adipiscing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elit.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Etiam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vitae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risus.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fringilla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commodo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rutrum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lacinia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scelerisque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in.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Vestibulum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velit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velit,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condimentum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ante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pretium,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bibendum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fermentum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neque.</a:t>
            </a:r>
            <a:r>
              <a:rPr sz="22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Pellentesque viverra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volutpat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neque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dapibus.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justo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E29C57E5-93DD-D54C-0F9F-A72E2BA4EFB1}"/>
              </a:ext>
            </a:extLst>
          </p:cNvPr>
          <p:cNvSpPr txBox="1"/>
          <p:nvPr/>
        </p:nvSpPr>
        <p:spPr>
          <a:xfrm>
            <a:off x="4206363" y="5374185"/>
            <a:ext cx="9928860" cy="1587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0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Lorem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ipsum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dolor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sit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amet,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consectetur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adipiscing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elit.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Etiam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vitae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risus.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fringilla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commodo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rutrum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lacinia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dui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scelerisque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in.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Vestibulum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velit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velit,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condimentum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ante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pretium,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bibendum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fermentum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neque.</a:t>
            </a:r>
            <a:r>
              <a:rPr sz="22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Pellentesque viverra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volutpat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neque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dapibus.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justo</a:t>
            </a:r>
            <a:endParaRPr sz="2200" dirty="0">
              <a:latin typeface="Arial MT"/>
              <a:cs typeface="Arial MT"/>
            </a:endParaRPr>
          </a:p>
        </p:txBody>
      </p:sp>
      <p:pic>
        <p:nvPicPr>
          <p:cNvPr id="34" name="object 34">
            <a:extLst>
              <a:ext uri="{FF2B5EF4-FFF2-40B4-BE49-F238E27FC236}">
                <a16:creationId xmlns:a16="http://schemas.microsoft.com/office/drawing/2014/main" id="{EDE1F7A5-6B04-6196-05ED-E01CB99E67B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4632606" cy="2440210"/>
          </a:xfrm>
          <a:prstGeom prst="rect">
            <a:avLst/>
          </a:prstGeom>
        </p:spPr>
      </p:pic>
      <p:pic>
        <p:nvPicPr>
          <p:cNvPr id="35" name="object 35">
            <a:extLst>
              <a:ext uri="{FF2B5EF4-FFF2-40B4-BE49-F238E27FC236}">
                <a16:creationId xmlns:a16="http://schemas.microsoft.com/office/drawing/2014/main" id="{10667255-0DC1-4566-6AFF-C3004FD35092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424951" y="0"/>
            <a:ext cx="4863047" cy="24402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EB2C7B-916D-EE91-EEEE-DBE9B5AD2563}"/>
              </a:ext>
            </a:extLst>
          </p:cNvPr>
          <p:cNvSpPr txBox="1"/>
          <p:nvPr/>
        </p:nvSpPr>
        <p:spPr>
          <a:xfrm>
            <a:off x="1333772" y="2509657"/>
            <a:ext cx="16080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13.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What is the correlation between GDP growth and energy production growth?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DC63175-5980-7DBC-7992-F3EBDEF9EA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3337295"/>
            <a:ext cx="7935432" cy="262158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BA20DBA-1967-B92D-ABA4-29EE010087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5891101"/>
            <a:ext cx="9164329" cy="27355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F61BD28-4764-CA88-CD1C-8EF6D45B96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7940" y="3204638"/>
            <a:ext cx="7935432" cy="28578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90F37C4-473E-BF27-574A-33803C4FC4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04901" y="6259009"/>
            <a:ext cx="5639587" cy="396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29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AD596-C231-3317-1A03-A08D7569A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9E396B1D-9DF0-031F-F18A-D880B79520B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03681"/>
            <a:ext cx="5047164" cy="2383317"/>
          </a:xfrm>
          <a:prstGeom prst="rect">
            <a:avLst/>
          </a:prstGeom>
        </p:spPr>
      </p:pic>
      <p:grpSp>
        <p:nvGrpSpPr>
          <p:cNvPr id="4" name="object 4">
            <a:extLst>
              <a:ext uri="{FF2B5EF4-FFF2-40B4-BE49-F238E27FC236}">
                <a16:creationId xmlns:a16="http://schemas.microsoft.com/office/drawing/2014/main" id="{32295DDB-8FB4-E4E9-BAB8-BAF91FAF3287}"/>
              </a:ext>
            </a:extLst>
          </p:cNvPr>
          <p:cNvGrpSpPr/>
          <p:nvPr/>
        </p:nvGrpSpPr>
        <p:grpSpPr>
          <a:xfrm>
            <a:off x="13344855" y="7972755"/>
            <a:ext cx="4943475" cy="2314575"/>
            <a:chOff x="13344855" y="7972755"/>
            <a:chExt cx="4943475" cy="231457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00D4791-B793-6494-A976-DED2DCB78586}"/>
                </a:ext>
              </a:extLst>
            </p:cNvPr>
            <p:cNvSpPr/>
            <p:nvPr/>
          </p:nvSpPr>
          <p:spPr>
            <a:xfrm>
              <a:off x="15581629" y="7991214"/>
              <a:ext cx="2706370" cy="2296160"/>
            </a:xfrm>
            <a:custGeom>
              <a:avLst/>
              <a:gdLst/>
              <a:ahLst/>
              <a:cxnLst/>
              <a:rect l="l" t="t" r="r" b="b"/>
              <a:pathLst>
                <a:path w="2706369" h="2296159">
                  <a:moveTo>
                    <a:pt x="0" y="2295784"/>
                  </a:moveTo>
                  <a:lnTo>
                    <a:pt x="2706370" y="2295784"/>
                  </a:lnTo>
                  <a:lnTo>
                    <a:pt x="2706370" y="606191"/>
                  </a:lnTo>
                  <a:lnTo>
                    <a:pt x="2672149" y="571587"/>
                  </a:lnTo>
                  <a:lnTo>
                    <a:pt x="2635708" y="535958"/>
                  </a:lnTo>
                  <a:lnTo>
                    <a:pt x="2598041" y="500339"/>
                  </a:lnTo>
                  <a:lnTo>
                    <a:pt x="2559256" y="464868"/>
                  </a:lnTo>
                  <a:lnTo>
                    <a:pt x="2519462" y="429685"/>
                  </a:lnTo>
                  <a:lnTo>
                    <a:pt x="2478767" y="394929"/>
                  </a:lnTo>
                  <a:lnTo>
                    <a:pt x="2437280" y="360739"/>
                  </a:lnTo>
                  <a:lnTo>
                    <a:pt x="2395110" y="327254"/>
                  </a:lnTo>
                  <a:lnTo>
                    <a:pt x="2352365" y="294613"/>
                  </a:lnTo>
                  <a:lnTo>
                    <a:pt x="2309153" y="262955"/>
                  </a:lnTo>
                  <a:lnTo>
                    <a:pt x="2265584" y="232419"/>
                  </a:lnTo>
                  <a:lnTo>
                    <a:pt x="2221765" y="203145"/>
                  </a:lnTo>
                  <a:lnTo>
                    <a:pt x="2177806" y="175272"/>
                  </a:lnTo>
                  <a:lnTo>
                    <a:pt x="2133815" y="148938"/>
                  </a:lnTo>
                  <a:lnTo>
                    <a:pt x="2089901" y="124283"/>
                  </a:lnTo>
                  <a:lnTo>
                    <a:pt x="2046172" y="101446"/>
                  </a:lnTo>
                  <a:lnTo>
                    <a:pt x="2002736" y="80566"/>
                  </a:lnTo>
                  <a:lnTo>
                    <a:pt x="1959703" y="61781"/>
                  </a:lnTo>
                  <a:lnTo>
                    <a:pt x="1917180" y="45232"/>
                  </a:lnTo>
                  <a:lnTo>
                    <a:pt x="1875277" y="31058"/>
                  </a:lnTo>
                  <a:lnTo>
                    <a:pt x="1834102" y="19396"/>
                  </a:lnTo>
                  <a:lnTo>
                    <a:pt x="1793764" y="10387"/>
                  </a:lnTo>
                  <a:lnTo>
                    <a:pt x="1754222" y="4157"/>
                  </a:lnTo>
                  <a:lnTo>
                    <a:pt x="1716032" y="883"/>
                  </a:lnTo>
                  <a:lnTo>
                    <a:pt x="1675796" y="0"/>
                  </a:lnTo>
                  <a:lnTo>
                    <a:pt x="1636015" y="1105"/>
                  </a:lnTo>
                  <a:lnTo>
                    <a:pt x="1596689" y="4157"/>
                  </a:lnTo>
                  <a:lnTo>
                    <a:pt x="1557816" y="9114"/>
                  </a:lnTo>
                  <a:lnTo>
                    <a:pt x="1519397" y="15933"/>
                  </a:lnTo>
                  <a:lnTo>
                    <a:pt x="1481430" y="24571"/>
                  </a:lnTo>
                  <a:lnTo>
                    <a:pt x="1443916" y="34986"/>
                  </a:lnTo>
                  <a:lnTo>
                    <a:pt x="1406853" y="47136"/>
                  </a:lnTo>
                  <a:lnTo>
                    <a:pt x="1370241" y="60977"/>
                  </a:lnTo>
                  <a:lnTo>
                    <a:pt x="1334079" y="76469"/>
                  </a:lnTo>
                  <a:lnTo>
                    <a:pt x="1298367" y="93568"/>
                  </a:lnTo>
                  <a:lnTo>
                    <a:pt x="1263104" y="112231"/>
                  </a:lnTo>
                  <a:lnTo>
                    <a:pt x="1228289" y="132417"/>
                  </a:lnTo>
                  <a:lnTo>
                    <a:pt x="1193922" y="154082"/>
                  </a:lnTo>
                  <a:lnTo>
                    <a:pt x="1160003" y="177185"/>
                  </a:lnTo>
                  <a:lnTo>
                    <a:pt x="1126530" y="201683"/>
                  </a:lnTo>
                  <a:lnTo>
                    <a:pt x="1093503" y="227533"/>
                  </a:lnTo>
                  <a:lnTo>
                    <a:pt x="1060921" y="254693"/>
                  </a:lnTo>
                  <a:lnTo>
                    <a:pt x="1028785" y="283121"/>
                  </a:lnTo>
                  <a:lnTo>
                    <a:pt x="997092" y="312774"/>
                  </a:lnTo>
                  <a:lnTo>
                    <a:pt x="965843" y="343609"/>
                  </a:lnTo>
                  <a:lnTo>
                    <a:pt x="935038" y="375585"/>
                  </a:lnTo>
                  <a:lnTo>
                    <a:pt x="904674" y="408658"/>
                  </a:lnTo>
                  <a:lnTo>
                    <a:pt x="874753" y="442786"/>
                  </a:lnTo>
                  <a:lnTo>
                    <a:pt x="845272" y="477928"/>
                  </a:lnTo>
                  <a:lnTo>
                    <a:pt x="816233" y="514039"/>
                  </a:lnTo>
                  <a:lnTo>
                    <a:pt x="787633" y="551079"/>
                  </a:lnTo>
                  <a:lnTo>
                    <a:pt x="759472" y="589004"/>
                  </a:lnTo>
                  <a:lnTo>
                    <a:pt x="731751" y="627772"/>
                  </a:lnTo>
                  <a:lnTo>
                    <a:pt x="704467" y="667340"/>
                  </a:lnTo>
                  <a:lnTo>
                    <a:pt x="677621" y="707666"/>
                  </a:lnTo>
                  <a:lnTo>
                    <a:pt x="651212" y="748708"/>
                  </a:lnTo>
                  <a:lnTo>
                    <a:pt x="625240" y="790423"/>
                  </a:lnTo>
                  <a:lnTo>
                    <a:pt x="599703" y="832769"/>
                  </a:lnTo>
                  <a:lnTo>
                    <a:pt x="574601" y="875703"/>
                  </a:lnTo>
                  <a:lnTo>
                    <a:pt x="549934" y="919182"/>
                  </a:lnTo>
                  <a:lnTo>
                    <a:pt x="525701" y="963165"/>
                  </a:lnTo>
                  <a:lnTo>
                    <a:pt x="501901" y="1007609"/>
                  </a:lnTo>
                  <a:lnTo>
                    <a:pt x="478534" y="1052471"/>
                  </a:lnTo>
                  <a:lnTo>
                    <a:pt x="455599" y="1097709"/>
                  </a:lnTo>
                  <a:lnTo>
                    <a:pt x="433096" y="1143281"/>
                  </a:lnTo>
                  <a:lnTo>
                    <a:pt x="411023" y="1189143"/>
                  </a:lnTo>
                  <a:lnTo>
                    <a:pt x="389381" y="1235254"/>
                  </a:lnTo>
                  <a:lnTo>
                    <a:pt x="368169" y="1281571"/>
                  </a:lnTo>
                  <a:lnTo>
                    <a:pt x="347385" y="1328052"/>
                  </a:lnTo>
                  <a:lnTo>
                    <a:pt x="327030" y="1374654"/>
                  </a:lnTo>
                  <a:lnTo>
                    <a:pt x="307103" y="1421334"/>
                  </a:lnTo>
                  <a:lnTo>
                    <a:pt x="287604" y="1468051"/>
                  </a:lnTo>
                  <a:lnTo>
                    <a:pt x="268531" y="1514762"/>
                  </a:lnTo>
                  <a:lnTo>
                    <a:pt x="249884" y="1561424"/>
                  </a:lnTo>
                  <a:lnTo>
                    <a:pt x="231662" y="1607994"/>
                  </a:lnTo>
                  <a:lnTo>
                    <a:pt x="213866" y="1654432"/>
                  </a:lnTo>
                  <a:lnTo>
                    <a:pt x="196494" y="1700693"/>
                  </a:lnTo>
                  <a:lnTo>
                    <a:pt x="179545" y="1746735"/>
                  </a:lnTo>
                  <a:lnTo>
                    <a:pt x="163019" y="1792517"/>
                  </a:lnTo>
                  <a:lnTo>
                    <a:pt x="146916" y="1837995"/>
                  </a:lnTo>
                  <a:lnTo>
                    <a:pt x="131235" y="1883128"/>
                  </a:lnTo>
                  <a:lnTo>
                    <a:pt x="115975" y="1927872"/>
                  </a:lnTo>
                  <a:lnTo>
                    <a:pt x="101136" y="1972185"/>
                  </a:lnTo>
                  <a:lnTo>
                    <a:pt x="86716" y="2016025"/>
                  </a:lnTo>
                  <a:lnTo>
                    <a:pt x="71417" y="2063081"/>
                  </a:lnTo>
                  <a:lnTo>
                    <a:pt x="56384" y="2110209"/>
                  </a:lnTo>
                  <a:lnTo>
                    <a:pt x="41619" y="2157409"/>
                  </a:lnTo>
                  <a:lnTo>
                    <a:pt x="27120" y="2204681"/>
                  </a:lnTo>
                  <a:lnTo>
                    <a:pt x="12888" y="2252026"/>
                  </a:lnTo>
                  <a:lnTo>
                    <a:pt x="0" y="2295784"/>
                  </a:lnTo>
                  <a:close/>
                </a:path>
              </a:pathLst>
            </a:custGeom>
            <a:solidFill>
              <a:srgbClr val="4F81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1CA82D71-1224-4A18-6929-22CC9B530416}"/>
                </a:ext>
              </a:extLst>
            </p:cNvPr>
            <p:cNvSpPr/>
            <p:nvPr/>
          </p:nvSpPr>
          <p:spPr>
            <a:xfrm>
              <a:off x="13400359" y="8314525"/>
              <a:ext cx="2992120" cy="1972945"/>
            </a:xfrm>
            <a:custGeom>
              <a:avLst/>
              <a:gdLst/>
              <a:ahLst/>
              <a:cxnLst/>
              <a:rect l="l" t="t" r="r" b="b"/>
              <a:pathLst>
                <a:path w="2992119" h="1972945">
                  <a:moveTo>
                    <a:pt x="0" y="1972474"/>
                  </a:moveTo>
                  <a:lnTo>
                    <a:pt x="2991844" y="1972474"/>
                  </a:lnTo>
                  <a:lnTo>
                    <a:pt x="2969554" y="1911203"/>
                  </a:lnTo>
                  <a:lnTo>
                    <a:pt x="2951988" y="1864114"/>
                  </a:lnTo>
                  <a:lnTo>
                    <a:pt x="2934110" y="1817143"/>
                  </a:lnTo>
                  <a:lnTo>
                    <a:pt x="2915921" y="1770289"/>
                  </a:lnTo>
                  <a:lnTo>
                    <a:pt x="2897421" y="1723552"/>
                  </a:lnTo>
                  <a:lnTo>
                    <a:pt x="2878608" y="1676933"/>
                  </a:lnTo>
                  <a:lnTo>
                    <a:pt x="2859485" y="1630432"/>
                  </a:lnTo>
                  <a:lnTo>
                    <a:pt x="2840050" y="1584047"/>
                  </a:lnTo>
                  <a:lnTo>
                    <a:pt x="2820303" y="1537780"/>
                  </a:lnTo>
                  <a:lnTo>
                    <a:pt x="2800245" y="1491631"/>
                  </a:lnTo>
                  <a:lnTo>
                    <a:pt x="2779875" y="1445599"/>
                  </a:lnTo>
                  <a:lnTo>
                    <a:pt x="2759194" y="1399684"/>
                  </a:lnTo>
                  <a:lnTo>
                    <a:pt x="2738201" y="1353887"/>
                  </a:lnTo>
                  <a:lnTo>
                    <a:pt x="2716563" y="1307899"/>
                  </a:lnTo>
                  <a:lnTo>
                    <a:pt x="2694382" y="1261760"/>
                  </a:lnTo>
                  <a:lnTo>
                    <a:pt x="2671661" y="1215530"/>
                  </a:lnTo>
                  <a:lnTo>
                    <a:pt x="2648405" y="1169271"/>
                  </a:lnTo>
                  <a:lnTo>
                    <a:pt x="2624617" y="1123045"/>
                  </a:lnTo>
                  <a:lnTo>
                    <a:pt x="2600301" y="1076914"/>
                  </a:lnTo>
                  <a:lnTo>
                    <a:pt x="2575461" y="1030939"/>
                  </a:lnTo>
                  <a:lnTo>
                    <a:pt x="2550099" y="985183"/>
                  </a:lnTo>
                  <a:lnTo>
                    <a:pt x="2524221" y="939707"/>
                  </a:lnTo>
                  <a:lnTo>
                    <a:pt x="2497829" y="894573"/>
                  </a:lnTo>
                  <a:lnTo>
                    <a:pt x="2470928" y="849843"/>
                  </a:lnTo>
                  <a:lnTo>
                    <a:pt x="2443520" y="805578"/>
                  </a:lnTo>
                  <a:lnTo>
                    <a:pt x="2415610" y="761841"/>
                  </a:lnTo>
                  <a:lnTo>
                    <a:pt x="2387201" y="718693"/>
                  </a:lnTo>
                  <a:lnTo>
                    <a:pt x="2358298" y="676196"/>
                  </a:lnTo>
                  <a:lnTo>
                    <a:pt x="2328902" y="634411"/>
                  </a:lnTo>
                  <a:lnTo>
                    <a:pt x="2299020" y="593402"/>
                  </a:lnTo>
                  <a:lnTo>
                    <a:pt x="2268653" y="553228"/>
                  </a:lnTo>
                  <a:lnTo>
                    <a:pt x="2237805" y="513953"/>
                  </a:lnTo>
                  <a:lnTo>
                    <a:pt x="2206481" y="475638"/>
                  </a:lnTo>
                  <a:lnTo>
                    <a:pt x="2174684" y="438345"/>
                  </a:lnTo>
                  <a:lnTo>
                    <a:pt x="2142996" y="402249"/>
                  </a:lnTo>
                  <a:lnTo>
                    <a:pt x="2110373" y="367156"/>
                  </a:lnTo>
                  <a:lnTo>
                    <a:pt x="2076815" y="333066"/>
                  </a:lnTo>
                  <a:lnTo>
                    <a:pt x="2042323" y="299979"/>
                  </a:lnTo>
                  <a:lnTo>
                    <a:pt x="2006897" y="267894"/>
                  </a:lnTo>
                  <a:lnTo>
                    <a:pt x="1970535" y="236811"/>
                  </a:lnTo>
                  <a:lnTo>
                    <a:pt x="1933239" y="206731"/>
                  </a:lnTo>
                  <a:lnTo>
                    <a:pt x="1895009" y="177654"/>
                  </a:lnTo>
                  <a:lnTo>
                    <a:pt x="1851199" y="147591"/>
                  </a:lnTo>
                  <a:lnTo>
                    <a:pt x="1806735" y="119985"/>
                  </a:lnTo>
                  <a:lnTo>
                    <a:pt x="1761630" y="94944"/>
                  </a:lnTo>
                  <a:lnTo>
                    <a:pt x="1715899" y="72578"/>
                  </a:lnTo>
                  <a:lnTo>
                    <a:pt x="1669553" y="52996"/>
                  </a:lnTo>
                  <a:lnTo>
                    <a:pt x="1622607" y="36306"/>
                  </a:lnTo>
                  <a:lnTo>
                    <a:pt x="1575073" y="22619"/>
                  </a:lnTo>
                  <a:lnTo>
                    <a:pt x="1526964" y="12042"/>
                  </a:lnTo>
                  <a:lnTo>
                    <a:pt x="1478295" y="4685"/>
                  </a:lnTo>
                  <a:lnTo>
                    <a:pt x="1429077" y="658"/>
                  </a:lnTo>
                  <a:lnTo>
                    <a:pt x="1388866" y="0"/>
                  </a:lnTo>
                  <a:lnTo>
                    <a:pt x="1349210" y="1767"/>
                  </a:lnTo>
                  <a:lnTo>
                    <a:pt x="1310111" y="5896"/>
                  </a:lnTo>
                  <a:lnTo>
                    <a:pt x="1271566" y="12323"/>
                  </a:lnTo>
                  <a:lnTo>
                    <a:pt x="1233575" y="20985"/>
                  </a:lnTo>
                  <a:lnTo>
                    <a:pt x="1196137" y="31817"/>
                  </a:lnTo>
                  <a:lnTo>
                    <a:pt x="1159251" y="44757"/>
                  </a:lnTo>
                  <a:lnTo>
                    <a:pt x="1122917" y="59740"/>
                  </a:lnTo>
                  <a:lnTo>
                    <a:pt x="1087133" y="76703"/>
                  </a:lnTo>
                  <a:lnTo>
                    <a:pt x="1051899" y="95582"/>
                  </a:lnTo>
                  <a:lnTo>
                    <a:pt x="1017214" y="116313"/>
                  </a:lnTo>
                  <a:lnTo>
                    <a:pt x="983077" y="138833"/>
                  </a:lnTo>
                  <a:lnTo>
                    <a:pt x="949488" y="163078"/>
                  </a:lnTo>
                  <a:lnTo>
                    <a:pt x="916445" y="188984"/>
                  </a:lnTo>
                  <a:lnTo>
                    <a:pt x="883947" y="216488"/>
                  </a:lnTo>
                  <a:lnTo>
                    <a:pt x="851994" y="245525"/>
                  </a:lnTo>
                  <a:lnTo>
                    <a:pt x="820586" y="276033"/>
                  </a:lnTo>
                  <a:lnTo>
                    <a:pt x="789720" y="307948"/>
                  </a:lnTo>
                  <a:lnTo>
                    <a:pt x="759397" y="341205"/>
                  </a:lnTo>
                  <a:lnTo>
                    <a:pt x="729616" y="375742"/>
                  </a:lnTo>
                  <a:lnTo>
                    <a:pt x="700375" y="411493"/>
                  </a:lnTo>
                  <a:lnTo>
                    <a:pt x="671674" y="448397"/>
                  </a:lnTo>
                  <a:lnTo>
                    <a:pt x="643513" y="486389"/>
                  </a:lnTo>
                  <a:lnTo>
                    <a:pt x="615889" y="525405"/>
                  </a:lnTo>
                  <a:lnTo>
                    <a:pt x="588803" y="565382"/>
                  </a:lnTo>
                  <a:lnTo>
                    <a:pt x="562254" y="606256"/>
                  </a:lnTo>
                  <a:lnTo>
                    <a:pt x="536240" y="647963"/>
                  </a:lnTo>
                  <a:lnTo>
                    <a:pt x="510762" y="690440"/>
                  </a:lnTo>
                  <a:lnTo>
                    <a:pt x="485817" y="733623"/>
                  </a:lnTo>
                  <a:lnTo>
                    <a:pt x="461406" y="777448"/>
                  </a:lnTo>
                  <a:lnTo>
                    <a:pt x="437528" y="821852"/>
                  </a:lnTo>
                  <a:lnTo>
                    <a:pt x="414181" y="866771"/>
                  </a:lnTo>
                  <a:lnTo>
                    <a:pt x="391365" y="912140"/>
                  </a:lnTo>
                  <a:lnTo>
                    <a:pt x="369079" y="957898"/>
                  </a:lnTo>
                  <a:lnTo>
                    <a:pt x="347323" y="1003979"/>
                  </a:lnTo>
                  <a:lnTo>
                    <a:pt x="326095" y="1050320"/>
                  </a:lnTo>
                  <a:lnTo>
                    <a:pt x="305394" y="1096858"/>
                  </a:lnTo>
                  <a:lnTo>
                    <a:pt x="285220" y="1143529"/>
                  </a:lnTo>
                  <a:lnTo>
                    <a:pt x="265573" y="1190268"/>
                  </a:lnTo>
                  <a:lnTo>
                    <a:pt x="246450" y="1237013"/>
                  </a:lnTo>
                  <a:lnTo>
                    <a:pt x="227852" y="1283700"/>
                  </a:lnTo>
                  <a:lnTo>
                    <a:pt x="209777" y="1330265"/>
                  </a:lnTo>
                  <a:lnTo>
                    <a:pt x="192225" y="1376644"/>
                  </a:lnTo>
                  <a:lnTo>
                    <a:pt x="175194" y="1422774"/>
                  </a:lnTo>
                  <a:lnTo>
                    <a:pt x="158685" y="1468590"/>
                  </a:lnTo>
                  <a:lnTo>
                    <a:pt x="142696" y="1514030"/>
                  </a:lnTo>
                  <a:lnTo>
                    <a:pt x="127227" y="1559030"/>
                  </a:lnTo>
                  <a:lnTo>
                    <a:pt x="112276" y="1603525"/>
                  </a:lnTo>
                  <a:lnTo>
                    <a:pt x="97842" y="1647453"/>
                  </a:lnTo>
                  <a:lnTo>
                    <a:pt x="80166" y="1702465"/>
                  </a:lnTo>
                  <a:lnTo>
                    <a:pt x="63320" y="1756291"/>
                  </a:lnTo>
                  <a:lnTo>
                    <a:pt x="47304" y="1808805"/>
                  </a:lnTo>
                  <a:lnTo>
                    <a:pt x="32115" y="1859883"/>
                  </a:lnTo>
                  <a:lnTo>
                    <a:pt x="17751" y="1909402"/>
                  </a:lnTo>
                  <a:lnTo>
                    <a:pt x="0" y="1972474"/>
                  </a:lnTo>
                  <a:close/>
                </a:path>
              </a:pathLst>
            </a:custGeom>
            <a:solidFill>
              <a:srgbClr val="6799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BF600A28-5EA7-49DA-463D-26D81317F3F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84427" y="7972755"/>
              <a:ext cx="203572" cy="228752"/>
            </a:xfrm>
            <a:prstGeom prst="rect">
              <a:avLst/>
            </a:prstGeom>
          </p:spPr>
        </p:pic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45795A03-7941-71CD-FBBD-07F65F8CE6FF}"/>
                </a:ext>
              </a:extLst>
            </p:cNvPr>
            <p:cNvSpPr/>
            <p:nvPr/>
          </p:nvSpPr>
          <p:spPr>
            <a:xfrm>
              <a:off x="13344855" y="8629405"/>
              <a:ext cx="1006475" cy="360045"/>
            </a:xfrm>
            <a:custGeom>
              <a:avLst/>
              <a:gdLst/>
              <a:ahLst/>
              <a:cxnLst/>
              <a:rect l="l" t="t" r="r" b="b"/>
              <a:pathLst>
                <a:path w="1006475" h="360045">
                  <a:moveTo>
                    <a:pt x="50485" y="359507"/>
                  </a:moveTo>
                  <a:lnTo>
                    <a:pt x="951161" y="358919"/>
                  </a:lnTo>
                  <a:lnTo>
                    <a:pt x="955671" y="358923"/>
                  </a:lnTo>
                  <a:lnTo>
                    <a:pt x="960113" y="358378"/>
                  </a:lnTo>
                  <a:lnTo>
                    <a:pt x="994255" y="338304"/>
                  </a:lnTo>
                  <a:lnTo>
                    <a:pt x="1006144" y="304962"/>
                  </a:lnTo>
                  <a:lnTo>
                    <a:pt x="1006026" y="300488"/>
                  </a:lnTo>
                  <a:lnTo>
                    <a:pt x="991214" y="262491"/>
                  </a:lnTo>
                  <a:lnTo>
                    <a:pt x="959226" y="225641"/>
                  </a:lnTo>
                  <a:lnTo>
                    <a:pt x="918772" y="198352"/>
                  </a:lnTo>
                  <a:lnTo>
                    <a:pt x="872624" y="182491"/>
                  </a:lnTo>
                  <a:lnTo>
                    <a:pt x="836195" y="178776"/>
                  </a:lnTo>
                  <a:lnTo>
                    <a:pt x="823941" y="179144"/>
                  </a:lnTo>
                  <a:lnTo>
                    <a:pt x="816764" y="179723"/>
                  </a:lnTo>
                  <a:lnTo>
                    <a:pt x="815687" y="169155"/>
                  </a:lnTo>
                  <a:lnTo>
                    <a:pt x="804017" y="128546"/>
                  </a:lnTo>
                  <a:lnTo>
                    <a:pt x="781425" y="92842"/>
                  </a:lnTo>
                  <a:lnTo>
                    <a:pt x="749724" y="64909"/>
                  </a:lnTo>
                  <a:lnTo>
                    <a:pt x="711461" y="46990"/>
                  </a:lnTo>
                  <a:lnTo>
                    <a:pt x="669708" y="40523"/>
                  </a:lnTo>
                  <a:lnTo>
                    <a:pt x="659141" y="40773"/>
                  </a:lnTo>
                  <a:lnTo>
                    <a:pt x="617744" y="49232"/>
                  </a:lnTo>
                  <a:lnTo>
                    <a:pt x="580382" y="68965"/>
                  </a:lnTo>
                  <a:lnTo>
                    <a:pt x="564177" y="82601"/>
                  </a:lnTo>
                  <a:lnTo>
                    <a:pt x="562293" y="76126"/>
                  </a:lnTo>
                  <a:lnTo>
                    <a:pt x="542360" y="41198"/>
                  </a:lnTo>
                  <a:lnTo>
                    <a:pt x="511585" y="15310"/>
                  </a:lnTo>
                  <a:lnTo>
                    <a:pt x="473759" y="1651"/>
                  </a:lnTo>
                  <a:lnTo>
                    <a:pt x="453641" y="0"/>
                  </a:lnTo>
                  <a:lnTo>
                    <a:pt x="446928" y="239"/>
                  </a:lnTo>
                  <a:lnTo>
                    <a:pt x="407879" y="9852"/>
                  </a:lnTo>
                  <a:lnTo>
                    <a:pt x="374557" y="32367"/>
                  </a:lnTo>
                  <a:lnTo>
                    <a:pt x="351068" y="65011"/>
                  </a:lnTo>
                  <a:lnTo>
                    <a:pt x="340307" y="103760"/>
                  </a:lnTo>
                  <a:lnTo>
                    <a:pt x="340066" y="110499"/>
                  </a:lnTo>
                  <a:lnTo>
                    <a:pt x="334210" y="106450"/>
                  </a:lnTo>
                  <a:lnTo>
                    <a:pt x="294667" y="91477"/>
                  </a:lnTo>
                  <a:lnTo>
                    <a:pt x="280487" y="90275"/>
                  </a:lnTo>
                  <a:lnTo>
                    <a:pt x="273403" y="90411"/>
                  </a:lnTo>
                  <a:lnTo>
                    <a:pt x="232532" y="101381"/>
                  </a:lnTo>
                  <a:lnTo>
                    <a:pt x="199577" y="127925"/>
                  </a:lnTo>
                  <a:lnTo>
                    <a:pt x="180167" y="165528"/>
                  </a:lnTo>
                  <a:lnTo>
                    <a:pt x="176498" y="193614"/>
                  </a:lnTo>
                  <a:lnTo>
                    <a:pt x="163551" y="190875"/>
                  </a:lnTo>
                  <a:lnTo>
                    <a:pt x="150515" y="189287"/>
                  </a:lnTo>
                  <a:lnTo>
                    <a:pt x="137389" y="188849"/>
                  </a:lnTo>
                  <a:lnTo>
                    <a:pt x="124175" y="189562"/>
                  </a:lnTo>
                  <a:lnTo>
                    <a:pt x="86419" y="199263"/>
                  </a:lnTo>
                  <a:lnTo>
                    <a:pt x="53156" y="219327"/>
                  </a:lnTo>
                  <a:lnTo>
                    <a:pt x="25624" y="247661"/>
                  </a:lnTo>
                  <a:lnTo>
                    <a:pt x="5058" y="282170"/>
                  </a:lnTo>
                  <a:lnTo>
                    <a:pt x="0" y="304252"/>
                  </a:lnTo>
                  <a:lnTo>
                    <a:pt x="683" y="313391"/>
                  </a:lnTo>
                  <a:lnTo>
                    <a:pt x="21105" y="348031"/>
                  </a:lnTo>
                  <a:lnTo>
                    <a:pt x="45973" y="358951"/>
                  </a:lnTo>
                  <a:lnTo>
                    <a:pt x="50485" y="35950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694DBAF1-1E94-4855-C99F-7593A30FE184}"/>
              </a:ext>
            </a:extLst>
          </p:cNvPr>
          <p:cNvSpPr/>
          <p:nvPr/>
        </p:nvSpPr>
        <p:spPr>
          <a:xfrm>
            <a:off x="14821154" y="7360543"/>
            <a:ext cx="591185" cy="210185"/>
          </a:xfrm>
          <a:custGeom>
            <a:avLst/>
            <a:gdLst/>
            <a:ahLst/>
            <a:cxnLst/>
            <a:rect l="l" t="t" r="r" b="b"/>
            <a:pathLst>
              <a:path w="591184" h="210184">
                <a:moveTo>
                  <a:pt x="29025" y="209551"/>
                </a:moveTo>
                <a:lnTo>
                  <a:pt x="558603" y="209611"/>
                </a:lnTo>
                <a:lnTo>
                  <a:pt x="561257" y="209605"/>
                </a:lnTo>
                <a:lnTo>
                  <a:pt x="563870" y="209277"/>
                </a:lnTo>
                <a:lnTo>
                  <a:pt x="590929" y="177798"/>
                </a:lnTo>
                <a:lnTo>
                  <a:pt x="590861" y="175165"/>
                </a:lnTo>
                <a:lnTo>
                  <a:pt x="571524" y="139658"/>
                </a:lnTo>
                <a:lnTo>
                  <a:pt x="533083" y="112622"/>
                </a:lnTo>
                <a:lnTo>
                  <a:pt x="494014" y="104384"/>
                </a:lnTo>
                <a:lnTo>
                  <a:pt x="479655" y="104617"/>
                </a:lnTo>
                <a:lnTo>
                  <a:pt x="479095" y="96280"/>
                </a:lnTo>
                <a:lnTo>
                  <a:pt x="457793" y="51757"/>
                </a:lnTo>
                <a:lnTo>
                  <a:pt x="415876" y="25699"/>
                </a:lnTo>
                <a:lnTo>
                  <a:pt x="391158" y="22468"/>
                </a:lnTo>
                <a:lnTo>
                  <a:pt x="382900" y="22957"/>
                </a:lnTo>
                <a:lnTo>
                  <a:pt x="343951" y="36877"/>
                </a:lnTo>
                <a:lnTo>
                  <a:pt x="331252" y="47548"/>
                </a:lnTo>
                <a:lnTo>
                  <a:pt x="328881" y="40038"/>
                </a:lnTo>
                <a:lnTo>
                  <a:pt x="296778" y="6881"/>
                </a:lnTo>
                <a:lnTo>
                  <a:pt x="266521" y="0"/>
                </a:lnTo>
                <a:lnTo>
                  <a:pt x="250891" y="1939"/>
                </a:lnTo>
                <a:lnTo>
                  <a:pt x="212464" y="27501"/>
                </a:lnTo>
                <a:lnTo>
                  <a:pt x="199749" y="63870"/>
                </a:lnTo>
                <a:lnTo>
                  <a:pt x="195250" y="60512"/>
                </a:lnTo>
                <a:lnTo>
                  <a:pt x="190376" y="57835"/>
                </a:lnTo>
                <a:lnTo>
                  <a:pt x="179880" y="53846"/>
                </a:lnTo>
                <a:lnTo>
                  <a:pt x="174459" y="52610"/>
                </a:lnTo>
                <a:lnTo>
                  <a:pt x="163270" y="51655"/>
                </a:lnTo>
                <a:lnTo>
                  <a:pt x="157718" y="51954"/>
                </a:lnTo>
                <a:lnTo>
                  <a:pt x="118650" y="71840"/>
                </a:lnTo>
                <a:lnTo>
                  <a:pt x="103485" y="107222"/>
                </a:lnTo>
                <a:lnTo>
                  <a:pt x="103553" y="112836"/>
                </a:lnTo>
                <a:lnTo>
                  <a:pt x="95936" y="111196"/>
                </a:lnTo>
                <a:lnTo>
                  <a:pt x="88266" y="110245"/>
                </a:lnTo>
                <a:lnTo>
                  <a:pt x="80540" y="109981"/>
                </a:lnTo>
                <a:lnTo>
                  <a:pt x="72761" y="110405"/>
                </a:lnTo>
                <a:lnTo>
                  <a:pt x="36723" y="123489"/>
                </a:lnTo>
                <a:lnTo>
                  <a:pt x="9573" y="150759"/>
                </a:lnTo>
                <a:lnTo>
                  <a:pt x="0" y="177362"/>
                </a:lnTo>
                <a:lnTo>
                  <a:pt x="436" y="182628"/>
                </a:lnTo>
                <a:lnTo>
                  <a:pt x="26430" y="209172"/>
                </a:lnTo>
                <a:lnTo>
                  <a:pt x="29025" y="2095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B2B714FF-00DF-D438-0426-3625F9929E74}"/>
              </a:ext>
            </a:extLst>
          </p:cNvPr>
          <p:cNvSpPr/>
          <p:nvPr/>
        </p:nvSpPr>
        <p:spPr>
          <a:xfrm>
            <a:off x="17551075" y="6711301"/>
            <a:ext cx="591820" cy="212090"/>
          </a:xfrm>
          <a:custGeom>
            <a:avLst/>
            <a:gdLst/>
            <a:ahLst/>
            <a:cxnLst/>
            <a:rect l="l" t="t" r="r" b="b"/>
            <a:pathLst>
              <a:path w="591819" h="212090">
                <a:moveTo>
                  <a:pt x="29700" y="211651"/>
                </a:moveTo>
                <a:lnTo>
                  <a:pt x="559449" y="211642"/>
                </a:lnTo>
                <a:lnTo>
                  <a:pt x="590622" y="187747"/>
                </a:lnTo>
                <a:lnTo>
                  <a:pt x="591725" y="179919"/>
                </a:lnTo>
                <a:lnTo>
                  <a:pt x="591665" y="177293"/>
                </a:lnTo>
                <a:lnTo>
                  <a:pt x="572369" y="141281"/>
                </a:lnTo>
                <a:lnTo>
                  <a:pt x="533944" y="114269"/>
                </a:lnTo>
                <a:lnTo>
                  <a:pt x="494863" y="106049"/>
                </a:lnTo>
                <a:lnTo>
                  <a:pt x="480502" y="106301"/>
                </a:lnTo>
                <a:lnTo>
                  <a:pt x="479961" y="97947"/>
                </a:lnTo>
                <a:lnTo>
                  <a:pt x="458700" y="53309"/>
                </a:lnTo>
                <a:lnTo>
                  <a:pt x="416729" y="27173"/>
                </a:lnTo>
                <a:lnTo>
                  <a:pt x="391966" y="23936"/>
                </a:lnTo>
                <a:lnTo>
                  <a:pt x="383693" y="24429"/>
                </a:lnTo>
                <a:lnTo>
                  <a:pt x="344688" y="38407"/>
                </a:lnTo>
                <a:lnTo>
                  <a:pt x="331982" y="49116"/>
                </a:lnTo>
                <a:lnTo>
                  <a:pt x="329765" y="41418"/>
                </a:lnTo>
                <a:lnTo>
                  <a:pt x="297702" y="7179"/>
                </a:lnTo>
                <a:lnTo>
                  <a:pt x="266982" y="0"/>
                </a:lnTo>
                <a:lnTo>
                  <a:pt x="251083" y="1982"/>
                </a:lnTo>
                <a:lnTo>
                  <a:pt x="212268" y="28320"/>
                </a:lnTo>
                <a:lnTo>
                  <a:pt x="200132" y="65554"/>
                </a:lnTo>
                <a:lnTo>
                  <a:pt x="195631" y="62205"/>
                </a:lnTo>
                <a:lnTo>
                  <a:pt x="190758" y="59536"/>
                </a:lnTo>
                <a:lnTo>
                  <a:pt x="180266" y="55557"/>
                </a:lnTo>
                <a:lnTo>
                  <a:pt x="174848" y="54324"/>
                </a:lnTo>
                <a:lnTo>
                  <a:pt x="163669" y="53370"/>
                </a:lnTo>
                <a:lnTo>
                  <a:pt x="158120" y="53667"/>
                </a:lnTo>
                <a:lnTo>
                  <a:pt x="119048" y="73485"/>
                </a:lnTo>
                <a:lnTo>
                  <a:pt x="103777" y="108794"/>
                </a:lnTo>
                <a:lnTo>
                  <a:pt x="103820" y="114404"/>
                </a:lnTo>
                <a:lnTo>
                  <a:pt x="96201" y="112798"/>
                </a:lnTo>
                <a:lnTo>
                  <a:pt x="88529" y="111858"/>
                </a:lnTo>
                <a:lnTo>
                  <a:pt x="80805" y="111583"/>
                </a:lnTo>
                <a:lnTo>
                  <a:pt x="73028" y="111973"/>
                </a:lnTo>
                <a:lnTo>
                  <a:pt x="36989" y="125057"/>
                </a:lnTo>
                <a:lnTo>
                  <a:pt x="9840" y="152327"/>
                </a:lnTo>
                <a:lnTo>
                  <a:pt x="0" y="179140"/>
                </a:lnTo>
                <a:lnTo>
                  <a:pt x="396" y="184518"/>
                </a:lnTo>
                <a:lnTo>
                  <a:pt x="27044" y="211326"/>
                </a:lnTo>
                <a:lnTo>
                  <a:pt x="29700" y="211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2FCFDE9-0DAB-0B8E-DAB2-4294A98C201F}"/>
              </a:ext>
            </a:extLst>
          </p:cNvPr>
          <p:cNvSpPr/>
          <p:nvPr/>
        </p:nvSpPr>
        <p:spPr>
          <a:xfrm>
            <a:off x="16358113" y="7794728"/>
            <a:ext cx="213995" cy="2492375"/>
          </a:xfrm>
          <a:custGeom>
            <a:avLst/>
            <a:gdLst/>
            <a:ahLst/>
            <a:cxnLst/>
            <a:rect l="l" t="t" r="r" b="b"/>
            <a:pathLst>
              <a:path w="213994" h="2492375">
                <a:moveTo>
                  <a:pt x="0" y="2492270"/>
                </a:moveTo>
                <a:lnTo>
                  <a:pt x="213780" y="2492270"/>
                </a:lnTo>
                <a:lnTo>
                  <a:pt x="166969" y="0"/>
                </a:lnTo>
                <a:lnTo>
                  <a:pt x="46811" y="0"/>
                </a:lnTo>
                <a:lnTo>
                  <a:pt x="0" y="2492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DBF9B5F-5AB5-E4AA-EA9B-42161E4FEA3F}"/>
              </a:ext>
            </a:extLst>
          </p:cNvPr>
          <p:cNvSpPr/>
          <p:nvPr/>
        </p:nvSpPr>
        <p:spPr>
          <a:xfrm>
            <a:off x="16380268" y="6424375"/>
            <a:ext cx="266065" cy="1214755"/>
          </a:xfrm>
          <a:custGeom>
            <a:avLst/>
            <a:gdLst/>
            <a:ahLst/>
            <a:cxnLst/>
            <a:rect l="l" t="t" r="r" b="b"/>
            <a:pathLst>
              <a:path w="266065" h="1214754">
                <a:moveTo>
                  <a:pt x="70097" y="1214340"/>
                </a:moveTo>
                <a:lnTo>
                  <a:pt x="75011" y="1214309"/>
                </a:lnTo>
                <a:lnTo>
                  <a:pt x="82510" y="1214314"/>
                </a:lnTo>
                <a:lnTo>
                  <a:pt x="89841" y="1213213"/>
                </a:lnTo>
                <a:lnTo>
                  <a:pt x="128679" y="1192093"/>
                </a:lnTo>
                <a:lnTo>
                  <a:pt x="251313" y="894929"/>
                </a:lnTo>
                <a:lnTo>
                  <a:pt x="264572" y="842166"/>
                </a:lnTo>
                <a:lnTo>
                  <a:pt x="265909" y="823945"/>
                </a:lnTo>
                <a:lnTo>
                  <a:pt x="265697" y="805676"/>
                </a:lnTo>
                <a:lnTo>
                  <a:pt x="263926" y="787628"/>
                </a:lnTo>
                <a:lnTo>
                  <a:pt x="260598" y="769802"/>
                </a:lnTo>
                <a:lnTo>
                  <a:pt x="255712" y="752197"/>
                </a:lnTo>
                <a:lnTo>
                  <a:pt x="98047" y="267165"/>
                </a:lnTo>
                <a:lnTo>
                  <a:pt x="27587" y="7407"/>
                </a:lnTo>
                <a:lnTo>
                  <a:pt x="25573" y="4689"/>
                </a:lnTo>
                <a:lnTo>
                  <a:pt x="19528" y="746"/>
                </a:lnTo>
                <a:lnTo>
                  <a:pt x="16228" y="0"/>
                </a:lnTo>
                <a:lnTo>
                  <a:pt x="9074" y="955"/>
                </a:lnTo>
                <a:lnTo>
                  <a:pt x="6086" y="2542"/>
                </a:lnTo>
                <a:lnTo>
                  <a:pt x="1288" y="7933"/>
                </a:lnTo>
                <a:lnTo>
                  <a:pt x="59" y="11085"/>
                </a:lnTo>
                <a:lnTo>
                  <a:pt x="0" y="1144675"/>
                </a:lnTo>
                <a:lnTo>
                  <a:pt x="481" y="1149541"/>
                </a:lnTo>
                <a:lnTo>
                  <a:pt x="15399" y="1185402"/>
                </a:lnTo>
                <a:lnTo>
                  <a:pt x="50890" y="1210627"/>
                </a:lnTo>
                <a:lnTo>
                  <a:pt x="65228" y="1213889"/>
                </a:lnTo>
                <a:lnTo>
                  <a:pt x="70097" y="12143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FD04FED0-9E3D-D09D-ACB5-8CFA72593952}"/>
              </a:ext>
            </a:extLst>
          </p:cNvPr>
          <p:cNvSpPr/>
          <p:nvPr/>
        </p:nvSpPr>
        <p:spPr>
          <a:xfrm>
            <a:off x="16514067" y="7724943"/>
            <a:ext cx="1092200" cy="607060"/>
          </a:xfrm>
          <a:custGeom>
            <a:avLst/>
            <a:gdLst/>
            <a:ahLst/>
            <a:cxnLst/>
            <a:rect l="l" t="t" r="r" b="b"/>
            <a:pathLst>
              <a:path w="1092200" h="607059">
                <a:moveTo>
                  <a:pt x="1075393" y="606566"/>
                </a:moveTo>
                <a:lnTo>
                  <a:pt x="1091731" y="590595"/>
                </a:lnTo>
                <a:lnTo>
                  <a:pt x="1091426" y="588775"/>
                </a:lnTo>
                <a:lnTo>
                  <a:pt x="1083410" y="579012"/>
                </a:lnTo>
                <a:lnTo>
                  <a:pt x="108184" y="7723"/>
                </a:lnTo>
                <a:lnTo>
                  <a:pt x="75185" y="0"/>
                </a:lnTo>
                <a:lnTo>
                  <a:pt x="65421" y="625"/>
                </a:lnTo>
                <a:lnTo>
                  <a:pt x="25899" y="18430"/>
                </a:lnTo>
                <a:lnTo>
                  <a:pt x="10551" y="37257"/>
                </a:lnTo>
                <a:lnTo>
                  <a:pt x="6766" y="43723"/>
                </a:lnTo>
                <a:lnTo>
                  <a:pt x="4018" y="50604"/>
                </a:lnTo>
                <a:lnTo>
                  <a:pt x="597" y="65194"/>
                </a:lnTo>
                <a:lnTo>
                  <a:pt x="0" y="72579"/>
                </a:lnTo>
                <a:lnTo>
                  <a:pt x="1032" y="87530"/>
                </a:lnTo>
                <a:lnTo>
                  <a:pt x="196924" y="350849"/>
                </a:lnTo>
                <a:lnTo>
                  <a:pt x="235816" y="389054"/>
                </a:lnTo>
                <a:lnTo>
                  <a:pt x="283314" y="416100"/>
                </a:lnTo>
                <a:lnTo>
                  <a:pt x="815890" y="536065"/>
                </a:lnTo>
                <a:lnTo>
                  <a:pt x="1071834" y="605520"/>
                </a:lnTo>
                <a:lnTo>
                  <a:pt x="1073580" y="606220"/>
                </a:lnTo>
                <a:lnTo>
                  <a:pt x="1075393" y="6065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5CC28C05-6EF9-2145-AA75-481E6B6BB8ED}"/>
              </a:ext>
            </a:extLst>
          </p:cNvPr>
          <p:cNvSpPr/>
          <p:nvPr/>
        </p:nvSpPr>
        <p:spPr>
          <a:xfrm>
            <a:off x="15340939" y="7550098"/>
            <a:ext cx="1296035" cy="830580"/>
          </a:xfrm>
          <a:custGeom>
            <a:avLst/>
            <a:gdLst/>
            <a:ahLst/>
            <a:cxnLst/>
            <a:rect l="l" t="t" r="r" b="b"/>
            <a:pathLst>
              <a:path w="1296034" h="830579">
                <a:moveTo>
                  <a:pt x="1295552" y="169900"/>
                </a:moveTo>
                <a:lnTo>
                  <a:pt x="1290231" y="128435"/>
                </a:lnTo>
                <a:lnTo>
                  <a:pt x="1275003" y="89509"/>
                </a:lnTo>
                <a:lnTo>
                  <a:pt x="1250772" y="55460"/>
                </a:lnTo>
                <a:lnTo>
                  <a:pt x="1218971" y="28308"/>
                </a:lnTo>
                <a:lnTo>
                  <a:pt x="1181531" y="9690"/>
                </a:lnTo>
                <a:lnTo>
                  <a:pt x="1140714" y="736"/>
                </a:lnTo>
                <a:lnTo>
                  <a:pt x="1123975" y="0"/>
                </a:lnTo>
                <a:lnTo>
                  <a:pt x="1115593" y="241"/>
                </a:lnTo>
                <a:lnTo>
                  <a:pt x="1074445" y="7581"/>
                </a:lnTo>
                <a:lnTo>
                  <a:pt x="1036320" y="24714"/>
                </a:lnTo>
                <a:lnTo>
                  <a:pt x="1003490" y="50596"/>
                </a:lnTo>
                <a:lnTo>
                  <a:pt x="977925" y="83680"/>
                </a:lnTo>
                <a:lnTo>
                  <a:pt x="961174" y="121970"/>
                </a:lnTo>
                <a:lnTo>
                  <a:pt x="954227" y="163182"/>
                </a:lnTo>
                <a:lnTo>
                  <a:pt x="954062" y="171577"/>
                </a:lnTo>
                <a:lnTo>
                  <a:pt x="954316" y="179959"/>
                </a:lnTo>
                <a:lnTo>
                  <a:pt x="954493" y="182333"/>
                </a:lnTo>
                <a:lnTo>
                  <a:pt x="692277" y="207365"/>
                </a:lnTo>
                <a:lnTo>
                  <a:pt x="639127" y="219443"/>
                </a:lnTo>
                <a:lnTo>
                  <a:pt x="590677" y="244741"/>
                </a:lnTo>
                <a:lnTo>
                  <a:pt x="200875" y="628142"/>
                </a:lnTo>
                <a:lnTo>
                  <a:pt x="4089" y="805611"/>
                </a:lnTo>
                <a:lnTo>
                  <a:pt x="1752" y="808113"/>
                </a:lnTo>
                <a:lnTo>
                  <a:pt x="457" y="811072"/>
                </a:lnTo>
                <a:lnTo>
                  <a:pt x="0" y="817905"/>
                </a:lnTo>
                <a:lnTo>
                  <a:pt x="863" y="821016"/>
                </a:lnTo>
                <a:lnTo>
                  <a:pt x="4813" y="826617"/>
                </a:lnTo>
                <a:lnTo>
                  <a:pt x="7442" y="828471"/>
                </a:lnTo>
                <a:lnTo>
                  <a:pt x="14046" y="830338"/>
                </a:lnTo>
                <a:lnTo>
                  <a:pt x="17259" y="830122"/>
                </a:lnTo>
                <a:lnTo>
                  <a:pt x="431812" y="620395"/>
                </a:lnTo>
                <a:lnTo>
                  <a:pt x="1028496" y="317779"/>
                </a:lnTo>
                <a:lnTo>
                  <a:pt x="1033119" y="314731"/>
                </a:lnTo>
                <a:lnTo>
                  <a:pt x="1037755" y="317627"/>
                </a:lnTo>
                <a:lnTo>
                  <a:pt x="1076045" y="334378"/>
                </a:lnTo>
                <a:lnTo>
                  <a:pt x="1117257" y="341312"/>
                </a:lnTo>
                <a:lnTo>
                  <a:pt x="1125639" y="341477"/>
                </a:lnTo>
                <a:lnTo>
                  <a:pt x="1134033" y="341236"/>
                </a:lnTo>
                <a:lnTo>
                  <a:pt x="1175169" y="333895"/>
                </a:lnTo>
                <a:lnTo>
                  <a:pt x="1213294" y="316763"/>
                </a:lnTo>
                <a:lnTo>
                  <a:pt x="1246136" y="290880"/>
                </a:lnTo>
                <a:lnTo>
                  <a:pt x="1271701" y="257797"/>
                </a:lnTo>
                <a:lnTo>
                  <a:pt x="1288440" y="219506"/>
                </a:lnTo>
                <a:lnTo>
                  <a:pt x="1295387" y="178295"/>
                </a:lnTo>
                <a:lnTo>
                  <a:pt x="1295552" y="1699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CD8BA706-3407-C73E-3987-D99FCC068D3D}"/>
              </a:ext>
            </a:extLst>
          </p:cNvPr>
          <p:cNvSpPr/>
          <p:nvPr/>
        </p:nvSpPr>
        <p:spPr>
          <a:xfrm>
            <a:off x="15615336" y="9291036"/>
            <a:ext cx="95885" cy="996315"/>
          </a:xfrm>
          <a:custGeom>
            <a:avLst/>
            <a:gdLst/>
            <a:ahLst/>
            <a:cxnLst/>
            <a:rect l="l" t="t" r="r" b="b"/>
            <a:pathLst>
              <a:path w="95884" h="996315">
                <a:moveTo>
                  <a:pt x="0" y="995963"/>
                </a:moveTo>
                <a:lnTo>
                  <a:pt x="95411" y="995963"/>
                </a:lnTo>
                <a:lnTo>
                  <a:pt x="76740" y="0"/>
                </a:lnTo>
                <a:lnTo>
                  <a:pt x="18745" y="0"/>
                </a:lnTo>
                <a:lnTo>
                  <a:pt x="0" y="9959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23D61355-01E3-8C39-BA60-F6894EAFF987}"/>
              </a:ext>
            </a:extLst>
          </p:cNvPr>
          <p:cNvGrpSpPr/>
          <p:nvPr/>
        </p:nvGrpSpPr>
        <p:grpSpPr>
          <a:xfrm>
            <a:off x="15120024" y="8630083"/>
            <a:ext cx="1093470" cy="944244"/>
            <a:chOff x="15120024" y="8630083"/>
            <a:chExt cx="1093470" cy="944244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2BDDCD4C-D0B3-2127-B3DD-0949D0BAE6E3}"/>
                </a:ext>
              </a:extLst>
            </p:cNvPr>
            <p:cNvSpPr/>
            <p:nvPr/>
          </p:nvSpPr>
          <p:spPr>
            <a:xfrm>
              <a:off x="15120024" y="8630094"/>
              <a:ext cx="1093470" cy="944244"/>
            </a:xfrm>
            <a:custGeom>
              <a:avLst/>
              <a:gdLst/>
              <a:ahLst/>
              <a:cxnLst/>
              <a:rect l="l" t="t" r="r" b="b"/>
              <a:pathLst>
                <a:path w="1093469" h="944245">
                  <a:moveTo>
                    <a:pt x="514794" y="667296"/>
                  </a:moveTo>
                  <a:lnTo>
                    <a:pt x="514032" y="657783"/>
                  </a:lnTo>
                  <a:lnTo>
                    <a:pt x="512762" y="653275"/>
                  </a:lnTo>
                  <a:lnTo>
                    <a:pt x="510578" y="649020"/>
                  </a:lnTo>
                  <a:lnTo>
                    <a:pt x="507250" y="642429"/>
                  </a:lnTo>
                  <a:lnTo>
                    <a:pt x="502361" y="637349"/>
                  </a:lnTo>
                  <a:lnTo>
                    <a:pt x="489419" y="630199"/>
                  </a:lnTo>
                  <a:lnTo>
                    <a:pt x="482511" y="628764"/>
                  </a:lnTo>
                  <a:lnTo>
                    <a:pt x="334619" y="642886"/>
                  </a:lnTo>
                  <a:lnTo>
                    <a:pt x="292963" y="656221"/>
                  </a:lnTo>
                  <a:lnTo>
                    <a:pt x="97777" y="845934"/>
                  </a:lnTo>
                  <a:lnTo>
                    <a:pt x="1193" y="932776"/>
                  </a:lnTo>
                  <a:lnTo>
                    <a:pt x="419" y="934237"/>
                  </a:lnTo>
                  <a:lnTo>
                    <a:pt x="0" y="937755"/>
                  </a:lnTo>
                  <a:lnTo>
                    <a:pt x="381" y="939368"/>
                  </a:lnTo>
                  <a:lnTo>
                    <a:pt x="2374" y="942289"/>
                  </a:lnTo>
                  <a:lnTo>
                    <a:pt x="3733" y="943241"/>
                  </a:lnTo>
                  <a:lnTo>
                    <a:pt x="7150" y="944130"/>
                  </a:lnTo>
                  <a:lnTo>
                    <a:pt x="8801" y="943965"/>
                  </a:lnTo>
                  <a:lnTo>
                    <a:pt x="499097" y="695261"/>
                  </a:lnTo>
                  <a:lnTo>
                    <a:pt x="514248" y="671957"/>
                  </a:lnTo>
                  <a:lnTo>
                    <a:pt x="514794" y="667296"/>
                  </a:lnTo>
                  <a:close/>
                </a:path>
                <a:path w="1093469" h="944245">
                  <a:moveTo>
                    <a:pt x="630567" y="396506"/>
                  </a:moveTo>
                  <a:lnTo>
                    <a:pt x="549122" y="128219"/>
                  </a:lnTo>
                  <a:lnTo>
                    <a:pt x="515607" y="3429"/>
                  </a:lnTo>
                  <a:lnTo>
                    <a:pt x="514629" y="2159"/>
                  </a:lnTo>
                  <a:lnTo>
                    <a:pt x="511733" y="342"/>
                  </a:lnTo>
                  <a:lnTo>
                    <a:pt x="510171" y="0"/>
                  </a:lnTo>
                  <a:lnTo>
                    <a:pt x="506780" y="444"/>
                  </a:lnTo>
                  <a:lnTo>
                    <a:pt x="505358" y="1193"/>
                  </a:lnTo>
                  <a:lnTo>
                    <a:pt x="503047" y="3721"/>
                  </a:lnTo>
                  <a:lnTo>
                    <a:pt x="502437" y="5194"/>
                  </a:lnTo>
                  <a:lnTo>
                    <a:pt x="502297" y="553935"/>
                  </a:lnTo>
                  <a:lnTo>
                    <a:pt x="503161" y="558584"/>
                  </a:lnTo>
                  <a:lnTo>
                    <a:pt x="533552" y="585584"/>
                  </a:lnTo>
                  <a:lnTo>
                    <a:pt x="538365" y="585584"/>
                  </a:lnTo>
                  <a:lnTo>
                    <a:pt x="545807" y="585584"/>
                  </a:lnTo>
                  <a:lnTo>
                    <a:pt x="623443" y="431050"/>
                  </a:lnTo>
                  <a:lnTo>
                    <a:pt x="629920" y="405371"/>
                  </a:lnTo>
                  <a:lnTo>
                    <a:pt x="630567" y="396506"/>
                  </a:lnTo>
                  <a:close/>
                </a:path>
                <a:path w="1093469" h="944245">
                  <a:moveTo>
                    <a:pt x="1093254" y="912228"/>
                  </a:moveTo>
                  <a:lnTo>
                    <a:pt x="617016" y="629780"/>
                  </a:lnTo>
                  <a:lnTo>
                    <a:pt x="603224" y="627113"/>
                  </a:lnTo>
                  <a:lnTo>
                    <a:pt x="598589" y="627418"/>
                  </a:lnTo>
                  <a:lnTo>
                    <a:pt x="568540" y="651586"/>
                  </a:lnTo>
                  <a:lnTo>
                    <a:pt x="566915" y="658456"/>
                  </a:lnTo>
                  <a:lnTo>
                    <a:pt x="567931" y="673214"/>
                  </a:lnTo>
                  <a:lnTo>
                    <a:pt x="662228" y="796620"/>
                  </a:lnTo>
                  <a:lnTo>
                    <a:pt x="703694" y="828065"/>
                  </a:lnTo>
                  <a:lnTo>
                    <a:pt x="961224" y="885990"/>
                  </a:lnTo>
                  <a:lnTo>
                    <a:pt x="1085977" y="919975"/>
                  </a:lnTo>
                  <a:lnTo>
                    <a:pt x="1087589" y="919797"/>
                  </a:lnTo>
                  <a:lnTo>
                    <a:pt x="1090701" y="918248"/>
                  </a:lnTo>
                  <a:lnTo>
                    <a:pt x="1091819" y="917067"/>
                  </a:lnTo>
                  <a:lnTo>
                    <a:pt x="1093177" y="913853"/>
                  </a:lnTo>
                  <a:lnTo>
                    <a:pt x="1093254" y="91222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2CB499FE-C30D-E341-AA1E-1A9A81A6779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0948" y="9172962"/>
              <a:ext cx="164841" cy="164841"/>
            </a:xfrm>
            <a:prstGeom prst="rect">
              <a:avLst/>
            </a:prstGeom>
          </p:spPr>
        </p:pic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5F6F2FB9-E137-4375-3C3F-8E72B1D5D638}"/>
              </a:ext>
            </a:extLst>
          </p:cNvPr>
          <p:cNvSpPr/>
          <p:nvPr/>
        </p:nvSpPr>
        <p:spPr>
          <a:xfrm>
            <a:off x="17482740" y="9142285"/>
            <a:ext cx="106045" cy="1144905"/>
          </a:xfrm>
          <a:custGeom>
            <a:avLst/>
            <a:gdLst/>
            <a:ahLst/>
            <a:cxnLst/>
            <a:rect l="l" t="t" r="r" b="b"/>
            <a:pathLst>
              <a:path w="106044" h="1144904">
                <a:moveTo>
                  <a:pt x="0" y="1144714"/>
                </a:moveTo>
                <a:lnTo>
                  <a:pt x="105650" y="1144714"/>
                </a:lnTo>
                <a:lnTo>
                  <a:pt x="84177" y="0"/>
                </a:lnTo>
                <a:lnTo>
                  <a:pt x="21551" y="0"/>
                </a:lnTo>
                <a:lnTo>
                  <a:pt x="0" y="1144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EC7ECA01-8588-0D22-6998-968C35F98A8E}"/>
              </a:ext>
            </a:extLst>
          </p:cNvPr>
          <p:cNvSpPr/>
          <p:nvPr/>
        </p:nvSpPr>
        <p:spPr>
          <a:xfrm>
            <a:off x="17491643" y="8427974"/>
            <a:ext cx="138430" cy="633095"/>
          </a:xfrm>
          <a:custGeom>
            <a:avLst/>
            <a:gdLst/>
            <a:ahLst/>
            <a:cxnLst/>
            <a:rect l="l" t="t" r="r" b="b"/>
            <a:pathLst>
              <a:path w="138430" h="633095">
                <a:moveTo>
                  <a:pt x="33772" y="632947"/>
                </a:moveTo>
                <a:lnTo>
                  <a:pt x="38925" y="632931"/>
                </a:lnTo>
                <a:lnTo>
                  <a:pt x="46914" y="632948"/>
                </a:lnTo>
                <a:lnTo>
                  <a:pt x="54207" y="630704"/>
                </a:lnTo>
                <a:lnTo>
                  <a:pt x="130722" y="466585"/>
                </a:lnTo>
                <a:lnTo>
                  <a:pt x="138335" y="429502"/>
                </a:lnTo>
                <a:lnTo>
                  <a:pt x="138209" y="419958"/>
                </a:lnTo>
                <a:lnTo>
                  <a:pt x="137265" y="410532"/>
                </a:lnTo>
                <a:lnTo>
                  <a:pt x="135502" y="401225"/>
                </a:lnTo>
                <a:lnTo>
                  <a:pt x="132922" y="392035"/>
                </a:lnTo>
                <a:lnTo>
                  <a:pt x="50848" y="139332"/>
                </a:lnTo>
                <a:lnTo>
                  <a:pt x="14378" y="4011"/>
                </a:lnTo>
                <a:lnTo>
                  <a:pt x="13353" y="2550"/>
                </a:lnTo>
                <a:lnTo>
                  <a:pt x="10192" y="409"/>
                </a:lnTo>
                <a:lnTo>
                  <a:pt x="8455" y="0"/>
                </a:lnTo>
                <a:lnTo>
                  <a:pt x="4670" y="502"/>
                </a:lnTo>
                <a:lnTo>
                  <a:pt x="3101" y="1351"/>
                </a:lnTo>
                <a:lnTo>
                  <a:pt x="608" y="4243"/>
                </a:lnTo>
                <a:lnTo>
                  <a:pt x="0" y="5921"/>
                </a:lnTo>
                <a:lnTo>
                  <a:pt x="30" y="599304"/>
                </a:lnTo>
                <a:lnTo>
                  <a:pt x="28814" y="631974"/>
                </a:lnTo>
                <a:lnTo>
                  <a:pt x="33772" y="6329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C06F9083-1099-38EF-1B01-2F9224FAE3ED}"/>
              </a:ext>
            </a:extLst>
          </p:cNvPr>
          <p:cNvSpPr/>
          <p:nvPr/>
        </p:nvSpPr>
        <p:spPr>
          <a:xfrm>
            <a:off x="17560866" y="9105695"/>
            <a:ext cx="569595" cy="316865"/>
          </a:xfrm>
          <a:custGeom>
            <a:avLst/>
            <a:gdLst/>
            <a:ahLst/>
            <a:cxnLst/>
            <a:rect l="l" t="t" r="r" b="b"/>
            <a:pathLst>
              <a:path w="569594" h="316865">
                <a:moveTo>
                  <a:pt x="560770" y="316519"/>
                </a:moveTo>
                <a:lnTo>
                  <a:pt x="568991" y="308124"/>
                </a:lnTo>
                <a:lnTo>
                  <a:pt x="567711" y="304448"/>
                </a:lnTo>
                <a:lnTo>
                  <a:pt x="566535" y="303067"/>
                </a:lnTo>
                <a:lnTo>
                  <a:pt x="54512" y="3072"/>
                </a:lnTo>
                <a:lnTo>
                  <a:pt x="49739" y="1414"/>
                </a:lnTo>
                <a:lnTo>
                  <a:pt x="39533" y="0"/>
                </a:lnTo>
                <a:lnTo>
                  <a:pt x="34489" y="298"/>
                </a:lnTo>
                <a:lnTo>
                  <a:pt x="5821" y="19573"/>
                </a:lnTo>
                <a:lnTo>
                  <a:pt x="1764" y="26450"/>
                </a:lnTo>
                <a:lnTo>
                  <a:pt x="0" y="33873"/>
                </a:lnTo>
                <a:lnTo>
                  <a:pt x="1056" y="49808"/>
                </a:lnTo>
                <a:lnTo>
                  <a:pt x="3785" y="56932"/>
                </a:lnTo>
                <a:lnTo>
                  <a:pt x="102943" y="182909"/>
                </a:lnTo>
                <a:lnTo>
                  <a:pt x="139309" y="212938"/>
                </a:lnTo>
                <a:lnTo>
                  <a:pt x="425565" y="279453"/>
                </a:lnTo>
                <a:lnTo>
                  <a:pt x="560770" y="3165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>
            <a:extLst>
              <a:ext uri="{FF2B5EF4-FFF2-40B4-BE49-F238E27FC236}">
                <a16:creationId xmlns:a16="http://schemas.microsoft.com/office/drawing/2014/main" id="{F262D343-096F-F4C0-5A14-EB2540E1F5C1}"/>
              </a:ext>
            </a:extLst>
          </p:cNvPr>
          <p:cNvGrpSpPr/>
          <p:nvPr/>
        </p:nvGrpSpPr>
        <p:grpSpPr>
          <a:xfrm>
            <a:off x="16949146" y="9014718"/>
            <a:ext cx="676275" cy="433705"/>
            <a:chOff x="16949146" y="9014718"/>
            <a:chExt cx="676275" cy="433705"/>
          </a:xfrm>
        </p:grpSpPr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26059904-CB43-996F-A52E-C51659630B1A}"/>
                </a:ext>
              </a:extLst>
            </p:cNvPr>
            <p:cNvSpPr/>
            <p:nvPr/>
          </p:nvSpPr>
          <p:spPr>
            <a:xfrm>
              <a:off x="16949146" y="9107601"/>
              <a:ext cx="556260" cy="340995"/>
            </a:xfrm>
            <a:custGeom>
              <a:avLst/>
              <a:gdLst/>
              <a:ahLst/>
              <a:cxnLst/>
              <a:rect l="l" t="t" r="r" b="b"/>
              <a:pathLst>
                <a:path w="556259" h="340995">
                  <a:moveTo>
                    <a:pt x="7919" y="340581"/>
                  </a:moveTo>
                  <a:lnTo>
                    <a:pt x="538929" y="71840"/>
                  </a:lnTo>
                  <a:lnTo>
                    <a:pt x="555983" y="41620"/>
                  </a:lnTo>
                  <a:lnTo>
                    <a:pt x="555175" y="31314"/>
                  </a:lnTo>
                  <a:lnTo>
                    <a:pt x="553796" y="26436"/>
                  </a:lnTo>
                  <a:lnTo>
                    <a:pt x="551442" y="21835"/>
                  </a:lnTo>
                  <a:lnTo>
                    <a:pt x="547833" y="14715"/>
                  </a:lnTo>
                  <a:lnTo>
                    <a:pt x="542531" y="9231"/>
                  </a:lnTo>
                  <a:lnTo>
                    <a:pt x="528541" y="1539"/>
                  </a:lnTo>
                  <a:lnTo>
                    <a:pt x="521071" y="0"/>
                  </a:lnTo>
                  <a:lnTo>
                    <a:pt x="361480" y="15121"/>
                  </a:lnTo>
                  <a:lnTo>
                    <a:pt x="316530" y="29544"/>
                  </a:lnTo>
                  <a:lnTo>
                    <a:pt x="105767" y="234369"/>
                  </a:lnTo>
                  <a:lnTo>
                    <a:pt x="1458" y="328212"/>
                  </a:lnTo>
                  <a:lnTo>
                    <a:pt x="560" y="329795"/>
                  </a:lnTo>
                  <a:lnTo>
                    <a:pt x="0" y="333662"/>
                  </a:lnTo>
                  <a:lnTo>
                    <a:pt x="410" y="335436"/>
                  </a:lnTo>
                  <a:lnTo>
                    <a:pt x="2612" y="338664"/>
                  </a:lnTo>
                  <a:lnTo>
                    <a:pt x="4114" y="339693"/>
                  </a:lnTo>
                  <a:lnTo>
                    <a:pt x="7919" y="34058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1A1064AD-A71D-4709-8C85-13410D90F94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46876" y="9014718"/>
              <a:ext cx="178038" cy="178038"/>
            </a:xfrm>
            <a:prstGeom prst="rect">
              <a:avLst/>
            </a:prstGeom>
          </p:spPr>
        </p:pic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9778A57F-CA42-5BC5-AD16-DB99A5AA3845}"/>
              </a:ext>
            </a:extLst>
          </p:cNvPr>
          <p:cNvSpPr/>
          <p:nvPr/>
        </p:nvSpPr>
        <p:spPr>
          <a:xfrm>
            <a:off x="18061261" y="9561570"/>
            <a:ext cx="227329" cy="511175"/>
          </a:xfrm>
          <a:custGeom>
            <a:avLst/>
            <a:gdLst/>
            <a:ahLst/>
            <a:cxnLst/>
            <a:rect l="l" t="t" r="r" b="b"/>
            <a:pathLst>
              <a:path w="227330" h="511175">
                <a:moveTo>
                  <a:pt x="221025" y="510799"/>
                </a:moveTo>
                <a:lnTo>
                  <a:pt x="226737" y="510907"/>
                </a:lnTo>
                <a:lnTo>
                  <a:pt x="226737" y="0"/>
                </a:lnTo>
                <a:lnTo>
                  <a:pt x="223182" y="2822"/>
                </a:lnTo>
                <a:lnTo>
                  <a:pt x="199608" y="34661"/>
                </a:lnTo>
                <a:lnTo>
                  <a:pt x="190032" y="73103"/>
                </a:lnTo>
                <a:lnTo>
                  <a:pt x="189934" y="79723"/>
                </a:lnTo>
                <a:lnTo>
                  <a:pt x="191068" y="91280"/>
                </a:lnTo>
                <a:lnTo>
                  <a:pt x="191994" y="96143"/>
                </a:lnTo>
                <a:lnTo>
                  <a:pt x="193267" y="100938"/>
                </a:lnTo>
                <a:lnTo>
                  <a:pt x="186998" y="101878"/>
                </a:lnTo>
                <a:lnTo>
                  <a:pt x="147071" y="120262"/>
                </a:lnTo>
                <a:lnTo>
                  <a:pt x="116003" y="159634"/>
                </a:lnTo>
                <a:lnTo>
                  <a:pt x="107408" y="202742"/>
                </a:lnTo>
                <a:lnTo>
                  <a:pt x="107953" y="209983"/>
                </a:lnTo>
                <a:lnTo>
                  <a:pt x="102666" y="209580"/>
                </a:lnTo>
                <a:lnTo>
                  <a:pt x="97380" y="209580"/>
                </a:lnTo>
                <a:lnTo>
                  <a:pt x="92094" y="209983"/>
                </a:lnTo>
                <a:lnTo>
                  <a:pt x="53395" y="221649"/>
                </a:lnTo>
                <a:lnTo>
                  <a:pt x="22567" y="246690"/>
                </a:lnTo>
                <a:lnTo>
                  <a:pt x="4141" y="281217"/>
                </a:lnTo>
                <a:lnTo>
                  <a:pt x="0" y="307075"/>
                </a:lnTo>
                <a:lnTo>
                  <a:pt x="45" y="313625"/>
                </a:lnTo>
                <a:lnTo>
                  <a:pt x="9507" y="351905"/>
                </a:lnTo>
                <a:lnTo>
                  <a:pt x="33156" y="383587"/>
                </a:lnTo>
                <a:lnTo>
                  <a:pt x="67107" y="403847"/>
                </a:lnTo>
                <a:lnTo>
                  <a:pt x="99614" y="409728"/>
                </a:lnTo>
                <a:lnTo>
                  <a:pt x="106219" y="409617"/>
                </a:lnTo>
                <a:lnTo>
                  <a:pt x="117176" y="408360"/>
                </a:lnTo>
                <a:lnTo>
                  <a:pt x="121498" y="407627"/>
                </a:lnTo>
                <a:lnTo>
                  <a:pt x="125779" y="406659"/>
                </a:lnTo>
                <a:lnTo>
                  <a:pt x="125258" y="412292"/>
                </a:lnTo>
                <a:lnTo>
                  <a:pt x="125258" y="417926"/>
                </a:lnTo>
                <a:lnTo>
                  <a:pt x="126625" y="430120"/>
                </a:lnTo>
                <a:lnTo>
                  <a:pt x="144335" y="470073"/>
                </a:lnTo>
                <a:lnTo>
                  <a:pt x="174692" y="496828"/>
                </a:lnTo>
                <a:lnTo>
                  <a:pt x="212951" y="510008"/>
                </a:lnTo>
                <a:lnTo>
                  <a:pt x="221025" y="510799"/>
                </a:lnTo>
                <a:close/>
              </a:path>
            </a:pathLst>
          </a:custGeom>
          <a:solidFill>
            <a:srgbClr val="C1FF7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6733BA34-C37F-39E2-C856-C5F02FC22148}"/>
              </a:ext>
            </a:extLst>
          </p:cNvPr>
          <p:cNvGrpSpPr/>
          <p:nvPr/>
        </p:nvGrpSpPr>
        <p:grpSpPr>
          <a:xfrm>
            <a:off x="4829904" y="7526828"/>
            <a:ext cx="9666605" cy="2760345"/>
            <a:chOff x="4829904" y="7526828"/>
            <a:chExt cx="9666605" cy="2760345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EE8BA0FD-E32C-6AB1-7961-3E383631C1EB}"/>
                </a:ext>
              </a:extLst>
            </p:cNvPr>
            <p:cNvSpPr/>
            <p:nvPr/>
          </p:nvSpPr>
          <p:spPr>
            <a:xfrm>
              <a:off x="13784885" y="7526832"/>
              <a:ext cx="711200" cy="691515"/>
            </a:xfrm>
            <a:custGeom>
              <a:avLst/>
              <a:gdLst/>
              <a:ahLst/>
              <a:cxnLst/>
              <a:rect l="l" t="t" r="r" b="b"/>
              <a:pathLst>
                <a:path w="711200" h="691515">
                  <a:moveTo>
                    <a:pt x="60363" y="295440"/>
                  </a:moveTo>
                  <a:lnTo>
                    <a:pt x="59905" y="293751"/>
                  </a:lnTo>
                  <a:lnTo>
                    <a:pt x="57607" y="290766"/>
                  </a:lnTo>
                  <a:lnTo>
                    <a:pt x="56095" y="289902"/>
                  </a:lnTo>
                  <a:lnTo>
                    <a:pt x="6045" y="283260"/>
                  </a:lnTo>
                  <a:lnTo>
                    <a:pt x="4356" y="283705"/>
                  </a:lnTo>
                  <a:lnTo>
                    <a:pt x="1346" y="286016"/>
                  </a:lnTo>
                  <a:lnTo>
                    <a:pt x="482" y="287540"/>
                  </a:lnTo>
                  <a:lnTo>
                    <a:pt x="0" y="291312"/>
                  </a:lnTo>
                  <a:lnTo>
                    <a:pt x="444" y="293001"/>
                  </a:lnTo>
                  <a:lnTo>
                    <a:pt x="2768" y="296011"/>
                  </a:lnTo>
                  <a:lnTo>
                    <a:pt x="4292" y="296862"/>
                  </a:lnTo>
                  <a:lnTo>
                    <a:pt x="6184" y="297078"/>
                  </a:lnTo>
                  <a:lnTo>
                    <a:pt x="54356" y="303453"/>
                  </a:lnTo>
                  <a:lnTo>
                    <a:pt x="56032" y="302996"/>
                  </a:lnTo>
                  <a:lnTo>
                    <a:pt x="59016" y="300685"/>
                  </a:lnTo>
                  <a:lnTo>
                    <a:pt x="59880" y="299173"/>
                  </a:lnTo>
                  <a:lnTo>
                    <a:pt x="60363" y="295440"/>
                  </a:lnTo>
                  <a:close/>
                </a:path>
                <a:path w="711200" h="691515">
                  <a:moveTo>
                    <a:pt x="60756" y="441871"/>
                  </a:moveTo>
                  <a:lnTo>
                    <a:pt x="59956" y="438200"/>
                  </a:lnTo>
                  <a:lnTo>
                    <a:pt x="58966" y="436778"/>
                  </a:lnTo>
                  <a:lnTo>
                    <a:pt x="55803" y="434746"/>
                  </a:lnTo>
                  <a:lnTo>
                    <a:pt x="54089" y="434428"/>
                  </a:lnTo>
                  <a:lnTo>
                    <a:pt x="4114" y="445655"/>
                  </a:lnTo>
                  <a:lnTo>
                    <a:pt x="2692" y="446646"/>
                  </a:lnTo>
                  <a:lnTo>
                    <a:pt x="660" y="449808"/>
                  </a:lnTo>
                  <a:lnTo>
                    <a:pt x="342" y="451510"/>
                  </a:lnTo>
                  <a:lnTo>
                    <a:pt x="1168" y="455193"/>
                  </a:lnTo>
                  <a:lnTo>
                    <a:pt x="2184" y="456615"/>
                  </a:lnTo>
                  <a:lnTo>
                    <a:pt x="5384" y="458647"/>
                  </a:lnTo>
                  <a:lnTo>
                    <a:pt x="7112" y="458952"/>
                  </a:lnTo>
                  <a:lnTo>
                    <a:pt x="8966" y="458558"/>
                  </a:lnTo>
                  <a:lnTo>
                    <a:pt x="57086" y="447802"/>
                  </a:lnTo>
                  <a:lnTo>
                    <a:pt x="58483" y="446773"/>
                  </a:lnTo>
                  <a:lnTo>
                    <a:pt x="60464" y="443585"/>
                  </a:lnTo>
                  <a:lnTo>
                    <a:pt x="60756" y="441871"/>
                  </a:lnTo>
                  <a:close/>
                </a:path>
                <a:path w="711200" h="691515">
                  <a:moveTo>
                    <a:pt x="97548" y="176225"/>
                  </a:moveTo>
                  <a:lnTo>
                    <a:pt x="96913" y="172554"/>
                  </a:lnTo>
                  <a:lnTo>
                    <a:pt x="96012" y="171081"/>
                  </a:lnTo>
                  <a:lnTo>
                    <a:pt x="54762" y="141554"/>
                  </a:lnTo>
                  <a:lnTo>
                    <a:pt x="53060" y="141147"/>
                  </a:lnTo>
                  <a:lnTo>
                    <a:pt x="49326" y="141732"/>
                  </a:lnTo>
                  <a:lnTo>
                    <a:pt x="47828" y="142633"/>
                  </a:lnTo>
                  <a:lnTo>
                    <a:pt x="45618" y="145707"/>
                  </a:lnTo>
                  <a:lnTo>
                    <a:pt x="45224" y="147421"/>
                  </a:lnTo>
                  <a:lnTo>
                    <a:pt x="45859" y="151155"/>
                  </a:lnTo>
                  <a:lnTo>
                    <a:pt x="46786" y="152654"/>
                  </a:lnTo>
                  <a:lnTo>
                    <a:pt x="48323" y="153758"/>
                  </a:lnTo>
                  <a:lnTo>
                    <a:pt x="88061" y="182206"/>
                  </a:lnTo>
                  <a:lnTo>
                    <a:pt x="89776" y="182600"/>
                  </a:lnTo>
                  <a:lnTo>
                    <a:pt x="93548" y="181965"/>
                  </a:lnTo>
                  <a:lnTo>
                    <a:pt x="95034" y="181025"/>
                  </a:lnTo>
                  <a:lnTo>
                    <a:pt x="97180" y="177914"/>
                  </a:lnTo>
                  <a:lnTo>
                    <a:pt x="97548" y="176225"/>
                  </a:lnTo>
                  <a:close/>
                </a:path>
                <a:path w="711200" h="691515">
                  <a:moveTo>
                    <a:pt x="124396" y="546608"/>
                  </a:moveTo>
                  <a:lnTo>
                    <a:pt x="123723" y="544995"/>
                  </a:lnTo>
                  <a:lnTo>
                    <a:pt x="121069" y="542328"/>
                  </a:lnTo>
                  <a:lnTo>
                    <a:pt x="119468" y="541667"/>
                  </a:lnTo>
                  <a:lnTo>
                    <a:pt x="115735" y="541667"/>
                  </a:lnTo>
                  <a:lnTo>
                    <a:pt x="114134" y="542328"/>
                  </a:lnTo>
                  <a:lnTo>
                    <a:pt x="78028" y="577964"/>
                  </a:lnTo>
                  <a:lnTo>
                    <a:pt x="77368" y="579564"/>
                  </a:lnTo>
                  <a:lnTo>
                    <a:pt x="77368" y="583311"/>
                  </a:lnTo>
                  <a:lnTo>
                    <a:pt x="78028" y="584911"/>
                  </a:lnTo>
                  <a:lnTo>
                    <a:pt x="80645" y="587603"/>
                  </a:lnTo>
                  <a:lnTo>
                    <a:pt x="82232" y="588302"/>
                  </a:lnTo>
                  <a:lnTo>
                    <a:pt x="86004" y="588340"/>
                  </a:lnTo>
                  <a:lnTo>
                    <a:pt x="87617" y="587692"/>
                  </a:lnTo>
                  <a:lnTo>
                    <a:pt x="88950" y="586359"/>
                  </a:lnTo>
                  <a:lnTo>
                    <a:pt x="123723" y="552018"/>
                  </a:lnTo>
                  <a:lnTo>
                    <a:pt x="124396" y="550392"/>
                  </a:lnTo>
                  <a:lnTo>
                    <a:pt x="124396" y="546608"/>
                  </a:lnTo>
                  <a:close/>
                </a:path>
                <a:path w="711200" h="691515">
                  <a:moveTo>
                    <a:pt x="180428" y="89890"/>
                  </a:moveTo>
                  <a:lnTo>
                    <a:pt x="180200" y="88150"/>
                  </a:lnTo>
                  <a:lnTo>
                    <a:pt x="155181" y="44221"/>
                  </a:lnTo>
                  <a:lnTo>
                    <a:pt x="153809" y="43154"/>
                  </a:lnTo>
                  <a:lnTo>
                    <a:pt x="150177" y="42151"/>
                  </a:lnTo>
                  <a:lnTo>
                    <a:pt x="148463" y="42379"/>
                  </a:lnTo>
                  <a:lnTo>
                    <a:pt x="145173" y="44259"/>
                  </a:lnTo>
                  <a:lnTo>
                    <a:pt x="144094" y="45643"/>
                  </a:lnTo>
                  <a:lnTo>
                    <a:pt x="143103" y="49326"/>
                  </a:lnTo>
                  <a:lnTo>
                    <a:pt x="143332" y="51066"/>
                  </a:lnTo>
                  <a:lnTo>
                    <a:pt x="144284" y="52705"/>
                  </a:lnTo>
                  <a:lnTo>
                    <a:pt x="168363" y="94957"/>
                  </a:lnTo>
                  <a:lnTo>
                    <a:pt x="169735" y="96012"/>
                  </a:lnTo>
                  <a:lnTo>
                    <a:pt x="173342" y="97015"/>
                  </a:lnTo>
                  <a:lnTo>
                    <a:pt x="175069" y="96799"/>
                  </a:lnTo>
                  <a:lnTo>
                    <a:pt x="178358" y="94945"/>
                  </a:lnTo>
                  <a:lnTo>
                    <a:pt x="179425" y="93560"/>
                  </a:lnTo>
                  <a:lnTo>
                    <a:pt x="180428" y="89890"/>
                  </a:lnTo>
                  <a:close/>
                </a:path>
                <a:path w="711200" h="691515">
                  <a:moveTo>
                    <a:pt x="231762" y="609930"/>
                  </a:moveTo>
                  <a:lnTo>
                    <a:pt x="231698" y="608190"/>
                  </a:lnTo>
                  <a:lnTo>
                    <a:pt x="230111" y="604748"/>
                  </a:lnTo>
                  <a:lnTo>
                    <a:pt x="228828" y="603567"/>
                  </a:lnTo>
                  <a:lnTo>
                    <a:pt x="225285" y="602284"/>
                  </a:lnTo>
                  <a:lnTo>
                    <a:pt x="223532" y="602361"/>
                  </a:lnTo>
                  <a:lnTo>
                    <a:pt x="220116" y="603935"/>
                  </a:lnTo>
                  <a:lnTo>
                    <a:pt x="218935" y="605205"/>
                  </a:lnTo>
                  <a:lnTo>
                    <a:pt x="201625" y="652945"/>
                  </a:lnTo>
                  <a:lnTo>
                    <a:pt x="201688" y="654672"/>
                  </a:lnTo>
                  <a:lnTo>
                    <a:pt x="203276" y="658075"/>
                  </a:lnTo>
                  <a:lnTo>
                    <a:pt x="204558" y="659244"/>
                  </a:lnTo>
                  <a:lnTo>
                    <a:pt x="208102" y="660527"/>
                  </a:lnTo>
                  <a:lnTo>
                    <a:pt x="209854" y="660463"/>
                  </a:lnTo>
                  <a:lnTo>
                    <a:pt x="213296" y="658876"/>
                  </a:lnTo>
                  <a:lnTo>
                    <a:pt x="214477" y="657593"/>
                  </a:lnTo>
                  <a:lnTo>
                    <a:pt x="215125" y="655815"/>
                  </a:lnTo>
                  <a:lnTo>
                    <a:pt x="231762" y="609930"/>
                  </a:lnTo>
                  <a:close/>
                </a:path>
                <a:path w="711200" h="691515">
                  <a:moveTo>
                    <a:pt x="313093" y="4965"/>
                  </a:moveTo>
                  <a:lnTo>
                    <a:pt x="312445" y="3340"/>
                  </a:lnTo>
                  <a:lnTo>
                    <a:pt x="309753" y="660"/>
                  </a:lnTo>
                  <a:lnTo>
                    <a:pt x="308127" y="0"/>
                  </a:lnTo>
                  <a:lnTo>
                    <a:pt x="304342" y="38"/>
                  </a:lnTo>
                  <a:lnTo>
                    <a:pt x="302742" y="698"/>
                  </a:lnTo>
                  <a:lnTo>
                    <a:pt x="300062" y="3365"/>
                  </a:lnTo>
                  <a:lnTo>
                    <a:pt x="299402" y="4978"/>
                  </a:lnTo>
                  <a:lnTo>
                    <a:pt x="299402" y="6870"/>
                  </a:lnTo>
                  <a:lnTo>
                    <a:pt x="299402" y="55638"/>
                  </a:lnTo>
                  <a:lnTo>
                    <a:pt x="300062" y="57238"/>
                  </a:lnTo>
                  <a:lnTo>
                    <a:pt x="302742" y="59905"/>
                  </a:lnTo>
                  <a:lnTo>
                    <a:pt x="304342" y="60579"/>
                  </a:lnTo>
                  <a:lnTo>
                    <a:pt x="308127" y="60604"/>
                  </a:lnTo>
                  <a:lnTo>
                    <a:pt x="309753" y="59956"/>
                  </a:lnTo>
                  <a:lnTo>
                    <a:pt x="312445" y="57264"/>
                  </a:lnTo>
                  <a:lnTo>
                    <a:pt x="313093" y="55651"/>
                  </a:lnTo>
                  <a:lnTo>
                    <a:pt x="313093" y="4965"/>
                  </a:lnTo>
                  <a:close/>
                </a:path>
                <a:path w="711200" h="691515">
                  <a:moveTo>
                    <a:pt x="340144" y="635635"/>
                  </a:moveTo>
                  <a:lnTo>
                    <a:pt x="339483" y="634022"/>
                  </a:lnTo>
                  <a:lnTo>
                    <a:pt x="336816" y="631355"/>
                  </a:lnTo>
                  <a:lnTo>
                    <a:pt x="335203" y="630694"/>
                  </a:lnTo>
                  <a:lnTo>
                    <a:pt x="331431" y="630694"/>
                  </a:lnTo>
                  <a:lnTo>
                    <a:pt x="329819" y="631355"/>
                  </a:lnTo>
                  <a:lnTo>
                    <a:pt x="327152" y="634022"/>
                  </a:lnTo>
                  <a:lnTo>
                    <a:pt x="326491" y="635635"/>
                  </a:lnTo>
                  <a:lnTo>
                    <a:pt x="326491" y="637527"/>
                  </a:lnTo>
                  <a:lnTo>
                    <a:pt x="326491" y="686409"/>
                  </a:lnTo>
                  <a:lnTo>
                    <a:pt x="327152" y="688009"/>
                  </a:lnTo>
                  <a:lnTo>
                    <a:pt x="329819" y="690676"/>
                  </a:lnTo>
                  <a:lnTo>
                    <a:pt x="331431" y="691349"/>
                  </a:lnTo>
                  <a:lnTo>
                    <a:pt x="335203" y="691349"/>
                  </a:lnTo>
                  <a:lnTo>
                    <a:pt x="336816" y="690676"/>
                  </a:lnTo>
                  <a:lnTo>
                    <a:pt x="339483" y="688009"/>
                  </a:lnTo>
                  <a:lnTo>
                    <a:pt x="340144" y="686409"/>
                  </a:lnTo>
                  <a:lnTo>
                    <a:pt x="340144" y="635635"/>
                  </a:lnTo>
                  <a:close/>
                </a:path>
                <a:path w="711200" h="691515">
                  <a:moveTo>
                    <a:pt x="451637" y="12865"/>
                  </a:moveTo>
                  <a:lnTo>
                    <a:pt x="451180" y="11188"/>
                  </a:lnTo>
                  <a:lnTo>
                    <a:pt x="448868" y="8204"/>
                  </a:lnTo>
                  <a:lnTo>
                    <a:pt x="447357" y="7340"/>
                  </a:lnTo>
                  <a:lnTo>
                    <a:pt x="443623" y="6858"/>
                  </a:lnTo>
                  <a:lnTo>
                    <a:pt x="441934" y="7315"/>
                  </a:lnTo>
                  <a:lnTo>
                    <a:pt x="438962" y="9613"/>
                  </a:lnTo>
                  <a:lnTo>
                    <a:pt x="438086" y="11125"/>
                  </a:lnTo>
                  <a:lnTo>
                    <a:pt x="431469" y="61175"/>
                  </a:lnTo>
                  <a:lnTo>
                    <a:pt x="431927" y="62852"/>
                  </a:lnTo>
                  <a:lnTo>
                    <a:pt x="434238" y="65836"/>
                  </a:lnTo>
                  <a:lnTo>
                    <a:pt x="435749" y="66700"/>
                  </a:lnTo>
                  <a:lnTo>
                    <a:pt x="439496" y="67221"/>
                  </a:lnTo>
                  <a:lnTo>
                    <a:pt x="441185" y="66776"/>
                  </a:lnTo>
                  <a:lnTo>
                    <a:pt x="444195" y="64452"/>
                  </a:lnTo>
                  <a:lnTo>
                    <a:pt x="445046" y="62928"/>
                  </a:lnTo>
                  <a:lnTo>
                    <a:pt x="451396" y="14732"/>
                  </a:lnTo>
                  <a:lnTo>
                    <a:pt x="451637" y="12865"/>
                  </a:lnTo>
                  <a:close/>
                </a:path>
                <a:path w="711200" h="691515">
                  <a:moveTo>
                    <a:pt x="464172" y="668197"/>
                  </a:moveTo>
                  <a:lnTo>
                    <a:pt x="453186" y="618210"/>
                  </a:lnTo>
                  <a:lnTo>
                    <a:pt x="452196" y="616788"/>
                  </a:lnTo>
                  <a:lnTo>
                    <a:pt x="449033" y="614756"/>
                  </a:lnTo>
                  <a:lnTo>
                    <a:pt x="447332" y="614438"/>
                  </a:lnTo>
                  <a:lnTo>
                    <a:pt x="443661" y="615238"/>
                  </a:lnTo>
                  <a:lnTo>
                    <a:pt x="442226" y="616229"/>
                  </a:lnTo>
                  <a:lnTo>
                    <a:pt x="440194" y="619391"/>
                  </a:lnTo>
                  <a:lnTo>
                    <a:pt x="439889" y="621106"/>
                  </a:lnTo>
                  <a:lnTo>
                    <a:pt x="450469" y="669239"/>
                  </a:lnTo>
                  <a:lnTo>
                    <a:pt x="450850" y="671093"/>
                  </a:lnTo>
                  <a:lnTo>
                    <a:pt x="451827" y="672553"/>
                  </a:lnTo>
                  <a:lnTo>
                    <a:pt x="454990" y="674636"/>
                  </a:lnTo>
                  <a:lnTo>
                    <a:pt x="456717" y="674954"/>
                  </a:lnTo>
                  <a:lnTo>
                    <a:pt x="460413" y="674128"/>
                  </a:lnTo>
                  <a:lnTo>
                    <a:pt x="461848" y="673125"/>
                  </a:lnTo>
                  <a:lnTo>
                    <a:pt x="463867" y="669925"/>
                  </a:lnTo>
                  <a:lnTo>
                    <a:pt x="464172" y="668197"/>
                  </a:lnTo>
                  <a:close/>
                </a:path>
                <a:path w="711200" h="691515">
                  <a:moveTo>
                    <a:pt x="596874" y="611530"/>
                  </a:moveTo>
                  <a:lnTo>
                    <a:pt x="596417" y="609841"/>
                  </a:lnTo>
                  <a:lnTo>
                    <a:pt x="565315" y="569798"/>
                  </a:lnTo>
                  <a:lnTo>
                    <a:pt x="563803" y="568921"/>
                  </a:lnTo>
                  <a:lnTo>
                    <a:pt x="560044" y="568426"/>
                  </a:lnTo>
                  <a:lnTo>
                    <a:pt x="558355" y="568871"/>
                  </a:lnTo>
                  <a:lnTo>
                    <a:pt x="555396" y="571220"/>
                  </a:lnTo>
                  <a:lnTo>
                    <a:pt x="554545" y="572744"/>
                  </a:lnTo>
                  <a:lnTo>
                    <a:pt x="554101" y="576465"/>
                  </a:lnTo>
                  <a:lnTo>
                    <a:pt x="554558" y="578142"/>
                  </a:lnTo>
                  <a:lnTo>
                    <a:pt x="584517" y="616800"/>
                  </a:lnTo>
                  <a:lnTo>
                    <a:pt x="585685" y="618286"/>
                  </a:lnTo>
                  <a:lnTo>
                    <a:pt x="587209" y="619150"/>
                  </a:lnTo>
                  <a:lnTo>
                    <a:pt x="590956" y="619607"/>
                  </a:lnTo>
                  <a:lnTo>
                    <a:pt x="592645" y="619125"/>
                  </a:lnTo>
                  <a:lnTo>
                    <a:pt x="595591" y="616775"/>
                  </a:lnTo>
                  <a:lnTo>
                    <a:pt x="596430" y="615251"/>
                  </a:lnTo>
                  <a:lnTo>
                    <a:pt x="596874" y="611530"/>
                  </a:lnTo>
                  <a:close/>
                </a:path>
                <a:path w="711200" h="691515">
                  <a:moveTo>
                    <a:pt x="600900" y="77292"/>
                  </a:moveTo>
                  <a:lnTo>
                    <a:pt x="600405" y="73558"/>
                  </a:lnTo>
                  <a:lnTo>
                    <a:pt x="599541" y="72047"/>
                  </a:lnTo>
                  <a:lnTo>
                    <a:pt x="596557" y="69723"/>
                  </a:lnTo>
                  <a:lnTo>
                    <a:pt x="594868" y="69265"/>
                  </a:lnTo>
                  <a:lnTo>
                    <a:pt x="591108" y="69761"/>
                  </a:lnTo>
                  <a:lnTo>
                    <a:pt x="589597" y="70650"/>
                  </a:lnTo>
                  <a:lnTo>
                    <a:pt x="558698" y="110934"/>
                  </a:lnTo>
                  <a:lnTo>
                    <a:pt x="558253" y="112623"/>
                  </a:lnTo>
                  <a:lnTo>
                    <a:pt x="558749" y="116370"/>
                  </a:lnTo>
                  <a:lnTo>
                    <a:pt x="559625" y="117894"/>
                  </a:lnTo>
                  <a:lnTo>
                    <a:pt x="562648" y="120129"/>
                  </a:lnTo>
                  <a:lnTo>
                    <a:pt x="564337" y="120548"/>
                  </a:lnTo>
                  <a:lnTo>
                    <a:pt x="568045" y="120065"/>
                  </a:lnTo>
                  <a:lnTo>
                    <a:pt x="569556" y="119214"/>
                  </a:lnTo>
                  <a:lnTo>
                    <a:pt x="599338" y="80492"/>
                  </a:lnTo>
                  <a:lnTo>
                    <a:pt x="600456" y="78981"/>
                  </a:lnTo>
                  <a:lnTo>
                    <a:pt x="600900" y="77292"/>
                  </a:lnTo>
                  <a:close/>
                </a:path>
                <a:path w="711200" h="691515">
                  <a:moveTo>
                    <a:pt x="607707" y="340880"/>
                  </a:moveTo>
                  <a:lnTo>
                    <a:pt x="604342" y="299808"/>
                  </a:lnTo>
                  <a:lnTo>
                    <a:pt x="591553" y="252056"/>
                  </a:lnTo>
                  <a:lnTo>
                    <a:pt x="569696" y="207721"/>
                  </a:lnTo>
                  <a:lnTo>
                    <a:pt x="539610" y="168516"/>
                  </a:lnTo>
                  <a:lnTo>
                    <a:pt x="502450" y="135915"/>
                  </a:lnTo>
                  <a:lnTo>
                    <a:pt x="459638" y="111201"/>
                  </a:lnTo>
                  <a:lnTo>
                    <a:pt x="412838" y="95313"/>
                  </a:lnTo>
                  <a:lnTo>
                    <a:pt x="363829" y="88849"/>
                  </a:lnTo>
                  <a:lnTo>
                    <a:pt x="355587" y="88722"/>
                  </a:lnTo>
                  <a:lnTo>
                    <a:pt x="339090" y="89255"/>
                  </a:lnTo>
                  <a:lnTo>
                    <a:pt x="298361" y="95427"/>
                  </a:lnTo>
                  <a:lnTo>
                    <a:pt x="259092" y="107899"/>
                  </a:lnTo>
                  <a:lnTo>
                    <a:pt x="222427" y="126733"/>
                  </a:lnTo>
                  <a:lnTo>
                    <a:pt x="183210" y="156819"/>
                  </a:lnTo>
                  <a:lnTo>
                    <a:pt x="150622" y="193979"/>
                  </a:lnTo>
                  <a:lnTo>
                    <a:pt x="125907" y="236778"/>
                  </a:lnTo>
                  <a:lnTo>
                    <a:pt x="110007" y="283591"/>
                  </a:lnTo>
                  <a:lnTo>
                    <a:pt x="103555" y="332587"/>
                  </a:lnTo>
                  <a:lnTo>
                    <a:pt x="103416" y="340829"/>
                  </a:lnTo>
                  <a:lnTo>
                    <a:pt x="103962" y="357327"/>
                  </a:lnTo>
                  <a:lnTo>
                    <a:pt x="112014" y="406107"/>
                  </a:lnTo>
                  <a:lnTo>
                    <a:pt x="129413" y="452361"/>
                  </a:lnTo>
                  <a:lnTo>
                    <a:pt x="155511" y="494347"/>
                  </a:lnTo>
                  <a:lnTo>
                    <a:pt x="189306" y="530415"/>
                  </a:lnTo>
                  <a:lnTo>
                    <a:pt x="229476" y="559219"/>
                  </a:lnTo>
                  <a:lnTo>
                    <a:pt x="274497" y="579615"/>
                  </a:lnTo>
                  <a:lnTo>
                    <a:pt x="322630" y="590842"/>
                  </a:lnTo>
                  <a:lnTo>
                    <a:pt x="355536" y="593001"/>
                  </a:lnTo>
                  <a:lnTo>
                    <a:pt x="372033" y="592467"/>
                  </a:lnTo>
                  <a:lnTo>
                    <a:pt x="420801" y="584415"/>
                  </a:lnTo>
                  <a:lnTo>
                    <a:pt x="467067" y="567004"/>
                  </a:lnTo>
                  <a:lnTo>
                    <a:pt x="509041" y="540905"/>
                  </a:lnTo>
                  <a:lnTo>
                    <a:pt x="545122" y="507123"/>
                  </a:lnTo>
                  <a:lnTo>
                    <a:pt x="573913" y="466953"/>
                  </a:lnTo>
                  <a:lnTo>
                    <a:pt x="594321" y="421932"/>
                  </a:lnTo>
                  <a:lnTo>
                    <a:pt x="605548" y="373786"/>
                  </a:lnTo>
                  <a:lnTo>
                    <a:pt x="607707" y="340880"/>
                  </a:lnTo>
                  <a:close/>
                </a:path>
                <a:path w="711200" h="691515">
                  <a:moveTo>
                    <a:pt x="685101" y="187261"/>
                  </a:moveTo>
                  <a:lnTo>
                    <a:pt x="684936" y="185521"/>
                  </a:lnTo>
                  <a:lnTo>
                    <a:pt x="683158" y="182219"/>
                  </a:lnTo>
                  <a:lnTo>
                    <a:pt x="681799" y="181140"/>
                  </a:lnTo>
                  <a:lnTo>
                    <a:pt x="678205" y="180060"/>
                  </a:lnTo>
                  <a:lnTo>
                    <a:pt x="676478" y="180213"/>
                  </a:lnTo>
                  <a:lnTo>
                    <a:pt x="631672" y="204063"/>
                  </a:lnTo>
                  <a:lnTo>
                    <a:pt x="630555" y="205409"/>
                  </a:lnTo>
                  <a:lnTo>
                    <a:pt x="629462" y="209054"/>
                  </a:lnTo>
                  <a:lnTo>
                    <a:pt x="629653" y="210794"/>
                  </a:lnTo>
                  <a:lnTo>
                    <a:pt x="631431" y="214134"/>
                  </a:lnTo>
                  <a:lnTo>
                    <a:pt x="632764" y="215252"/>
                  </a:lnTo>
                  <a:lnTo>
                    <a:pt x="636371" y="216357"/>
                  </a:lnTo>
                  <a:lnTo>
                    <a:pt x="638098" y="216166"/>
                  </a:lnTo>
                  <a:lnTo>
                    <a:pt x="681291" y="193116"/>
                  </a:lnTo>
                  <a:lnTo>
                    <a:pt x="682929" y="192201"/>
                  </a:lnTo>
                  <a:lnTo>
                    <a:pt x="684022" y="190855"/>
                  </a:lnTo>
                  <a:lnTo>
                    <a:pt x="685101" y="187261"/>
                  </a:lnTo>
                  <a:close/>
                </a:path>
                <a:path w="711200" h="691515">
                  <a:moveTo>
                    <a:pt x="689749" y="494639"/>
                  </a:moveTo>
                  <a:lnTo>
                    <a:pt x="689698" y="492887"/>
                  </a:lnTo>
                  <a:lnTo>
                    <a:pt x="688098" y="489419"/>
                  </a:lnTo>
                  <a:lnTo>
                    <a:pt x="686803" y="488238"/>
                  </a:lnTo>
                  <a:lnTo>
                    <a:pt x="639229" y="470750"/>
                  </a:lnTo>
                  <a:lnTo>
                    <a:pt x="637489" y="470814"/>
                  </a:lnTo>
                  <a:lnTo>
                    <a:pt x="634047" y="472401"/>
                  </a:lnTo>
                  <a:lnTo>
                    <a:pt x="632866" y="473684"/>
                  </a:lnTo>
                  <a:lnTo>
                    <a:pt x="631545" y="477227"/>
                  </a:lnTo>
                  <a:lnTo>
                    <a:pt x="631609" y="478980"/>
                  </a:lnTo>
                  <a:lnTo>
                    <a:pt x="633196" y="482422"/>
                  </a:lnTo>
                  <a:lnTo>
                    <a:pt x="634479" y="483603"/>
                  </a:lnTo>
                  <a:lnTo>
                    <a:pt x="680364" y="500468"/>
                  </a:lnTo>
                  <a:lnTo>
                    <a:pt x="682129" y="501116"/>
                  </a:lnTo>
                  <a:lnTo>
                    <a:pt x="683856" y="501053"/>
                  </a:lnTo>
                  <a:lnTo>
                    <a:pt x="687260" y="499465"/>
                  </a:lnTo>
                  <a:lnTo>
                    <a:pt x="688428" y="498182"/>
                  </a:lnTo>
                  <a:lnTo>
                    <a:pt x="689749" y="494639"/>
                  </a:lnTo>
                  <a:close/>
                </a:path>
                <a:path w="711200" h="691515">
                  <a:moveTo>
                    <a:pt x="711047" y="332117"/>
                  </a:moveTo>
                  <a:lnTo>
                    <a:pt x="710374" y="330504"/>
                  </a:lnTo>
                  <a:lnTo>
                    <a:pt x="707707" y="327837"/>
                  </a:lnTo>
                  <a:lnTo>
                    <a:pt x="706094" y="327177"/>
                  </a:lnTo>
                  <a:lnTo>
                    <a:pt x="655332" y="327177"/>
                  </a:lnTo>
                  <a:lnTo>
                    <a:pt x="653719" y="327837"/>
                  </a:lnTo>
                  <a:lnTo>
                    <a:pt x="651052" y="330504"/>
                  </a:lnTo>
                  <a:lnTo>
                    <a:pt x="650379" y="332117"/>
                  </a:lnTo>
                  <a:lnTo>
                    <a:pt x="650379" y="335889"/>
                  </a:lnTo>
                  <a:lnTo>
                    <a:pt x="651052" y="337502"/>
                  </a:lnTo>
                  <a:lnTo>
                    <a:pt x="653719" y="340169"/>
                  </a:lnTo>
                  <a:lnTo>
                    <a:pt x="655332" y="340829"/>
                  </a:lnTo>
                  <a:lnTo>
                    <a:pt x="657212" y="340829"/>
                  </a:lnTo>
                  <a:lnTo>
                    <a:pt x="706094" y="340829"/>
                  </a:lnTo>
                  <a:lnTo>
                    <a:pt x="707707" y="340169"/>
                  </a:lnTo>
                  <a:lnTo>
                    <a:pt x="710374" y="337502"/>
                  </a:lnTo>
                  <a:lnTo>
                    <a:pt x="711047" y="335889"/>
                  </a:lnTo>
                  <a:lnTo>
                    <a:pt x="711047" y="332117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EAFDC607-7C55-3592-1FD6-81F9C14E95C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9904" y="7895618"/>
              <a:ext cx="9260710" cy="2391381"/>
            </a:xfrm>
            <a:prstGeom prst="rect">
              <a:avLst/>
            </a:prstGeom>
          </p:spPr>
        </p:pic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18078119-2CFC-8C2E-7128-5CE5DD9027E2}"/>
                </a:ext>
              </a:extLst>
            </p:cNvPr>
            <p:cNvSpPr/>
            <p:nvPr/>
          </p:nvSpPr>
          <p:spPr>
            <a:xfrm>
              <a:off x="10503459" y="8078647"/>
              <a:ext cx="2118995" cy="548005"/>
            </a:xfrm>
            <a:custGeom>
              <a:avLst/>
              <a:gdLst/>
              <a:ahLst/>
              <a:cxnLst/>
              <a:rect l="l" t="t" r="r" b="b"/>
              <a:pathLst>
                <a:path w="2118995" h="548004">
                  <a:moveTo>
                    <a:pt x="377456" y="114274"/>
                  </a:moveTo>
                  <a:lnTo>
                    <a:pt x="351612" y="78625"/>
                  </a:lnTo>
                  <a:lnTo>
                    <a:pt x="324231" y="70815"/>
                  </a:lnTo>
                  <a:lnTo>
                    <a:pt x="317677" y="71323"/>
                  </a:lnTo>
                  <a:lnTo>
                    <a:pt x="311226" y="72974"/>
                  </a:lnTo>
                  <a:lnTo>
                    <a:pt x="311277" y="65684"/>
                  </a:lnTo>
                  <a:lnTo>
                    <a:pt x="283654" y="35064"/>
                  </a:lnTo>
                  <a:lnTo>
                    <a:pt x="276758" y="33731"/>
                  </a:lnTo>
                  <a:lnTo>
                    <a:pt x="262216" y="34975"/>
                  </a:lnTo>
                  <a:lnTo>
                    <a:pt x="255651" y="37465"/>
                  </a:lnTo>
                  <a:lnTo>
                    <a:pt x="249796" y="41821"/>
                  </a:lnTo>
                  <a:lnTo>
                    <a:pt x="249631" y="36715"/>
                  </a:lnTo>
                  <a:lnTo>
                    <a:pt x="222097" y="2755"/>
                  </a:lnTo>
                  <a:lnTo>
                    <a:pt x="207149" y="0"/>
                  </a:lnTo>
                  <a:lnTo>
                    <a:pt x="202120" y="266"/>
                  </a:lnTo>
                  <a:lnTo>
                    <a:pt x="169316" y="21907"/>
                  </a:lnTo>
                  <a:lnTo>
                    <a:pt x="165684" y="31330"/>
                  </a:lnTo>
                  <a:lnTo>
                    <a:pt x="161861" y="27609"/>
                  </a:lnTo>
                  <a:lnTo>
                    <a:pt x="127419" y="15265"/>
                  </a:lnTo>
                  <a:lnTo>
                    <a:pt x="116776" y="16154"/>
                  </a:lnTo>
                  <a:lnTo>
                    <a:pt x="78524" y="42608"/>
                  </a:lnTo>
                  <a:lnTo>
                    <a:pt x="70954" y="67805"/>
                  </a:lnTo>
                  <a:lnTo>
                    <a:pt x="55181" y="68021"/>
                  </a:lnTo>
                  <a:lnTo>
                    <a:pt x="14592" y="87223"/>
                  </a:lnTo>
                  <a:lnTo>
                    <a:pt x="0" y="114769"/>
                  </a:lnTo>
                  <a:lnTo>
                    <a:pt x="342" y="118122"/>
                  </a:lnTo>
                  <a:lnTo>
                    <a:pt x="18897" y="135001"/>
                  </a:lnTo>
                  <a:lnTo>
                    <a:pt x="20586" y="135001"/>
                  </a:lnTo>
                  <a:lnTo>
                    <a:pt x="358508" y="135013"/>
                  </a:lnTo>
                  <a:lnTo>
                    <a:pt x="377202" y="117703"/>
                  </a:lnTo>
                  <a:lnTo>
                    <a:pt x="377456" y="114274"/>
                  </a:lnTo>
                  <a:close/>
                </a:path>
                <a:path w="2118995" h="548004">
                  <a:moveTo>
                    <a:pt x="2118804" y="527278"/>
                  </a:moveTo>
                  <a:lnTo>
                    <a:pt x="2093137" y="491756"/>
                  </a:lnTo>
                  <a:lnTo>
                    <a:pt x="2065756" y="483908"/>
                  </a:lnTo>
                  <a:lnTo>
                    <a:pt x="2059216" y="484428"/>
                  </a:lnTo>
                  <a:lnTo>
                    <a:pt x="2052751" y="486117"/>
                  </a:lnTo>
                  <a:lnTo>
                    <a:pt x="2052840" y="478815"/>
                  </a:lnTo>
                  <a:lnTo>
                    <a:pt x="2025269" y="448119"/>
                  </a:lnTo>
                  <a:lnTo>
                    <a:pt x="2018372" y="446773"/>
                  </a:lnTo>
                  <a:lnTo>
                    <a:pt x="2003818" y="448017"/>
                  </a:lnTo>
                  <a:lnTo>
                    <a:pt x="1997252" y="450507"/>
                  </a:lnTo>
                  <a:lnTo>
                    <a:pt x="1991398" y="454875"/>
                  </a:lnTo>
                  <a:lnTo>
                    <a:pt x="1991093" y="449872"/>
                  </a:lnTo>
                  <a:lnTo>
                    <a:pt x="1963496" y="416826"/>
                  </a:lnTo>
                  <a:lnTo>
                    <a:pt x="1948802" y="414134"/>
                  </a:lnTo>
                  <a:lnTo>
                    <a:pt x="1943862" y="414388"/>
                  </a:lnTo>
                  <a:lnTo>
                    <a:pt x="1911299" y="435292"/>
                  </a:lnTo>
                  <a:lnTo>
                    <a:pt x="1907514" y="444474"/>
                  </a:lnTo>
                  <a:lnTo>
                    <a:pt x="1903679" y="440766"/>
                  </a:lnTo>
                  <a:lnTo>
                    <a:pt x="1869300" y="428472"/>
                  </a:lnTo>
                  <a:lnTo>
                    <a:pt x="1858670" y="429361"/>
                  </a:lnTo>
                  <a:lnTo>
                    <a:pt x="1820468" y="455739"/>
                  </a:lnTo>
                  <a:lnTo>
                    <a:pt x="1812848" y="480872"/>
                  </a:lnTo>
                  <a:lnTo>
                    <a:pt x="1797088" y="481114"/>
                  </a:lnTo>
                  <a:lnTo>
                    <a:pt x="1756498" y="500316"/>
                  </a:lnTo>
                  <a:lnTo>
                    <a:pt x="1741868" y="527558"/>
                  </a:lnTo>
                  <a:lnTo>
                    <a:pt x="1742198" y="530923"/>
                  </a:lnTo>
                  <a:lnTo>
                    <a:pt x="1762493" y="547852"/>
                  </a:lnTo>
                  <a:lnTo>
                    <a:pt x="2100300" y="547801"/>
                  </a:lnTo>
                  <a:lnTo>
                    <a:pt x="2118525" y="530631"/>
                  </a:lnTo>
                  <a:lnTo>
                    <a:pt x="2118804" y="52727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73C31555-50EC-13D5-AA21-167FA9F838F9}"/>
              </a:ext>
            </a:extLst>
          </p:cNvPr>
          <p:cNvSpPr txBox="1"/>
          <p:nvPr/>
        </p:nvSpPr>
        <p:spPr>
          <a:xfrm>
            <a:off x="4206363" y="2797514"/>
            <a:ext cx="9928860" cy="1587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0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Lorem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ipsum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dolor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sit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amet,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consectetur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adipiscing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elit.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Etiam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vitae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risus.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fringilla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commodo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rutrum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lacinia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scelerisque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in.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Vestibulum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velit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velit,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condimentum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ante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pretium,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bibendum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fermentum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neque.</a:t>
            </a:r>
            <a:r>
              <a:rPr sz="22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Pellentesque viverra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volutpat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neque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dapibus.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justo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852A16B9-5C31-50DF-A6A6-AB56A2AED784}"/>
              </a:ext>
            </a:extLst>
          </p:cNvPr>
          <p:cNvSpPr txBox="1"/>
          <p:nvPr/>
        </p:nvSpPr>
        <p:spPr>
          <a:xfrm>
            <a:off x="4206363" y="5374185"/>
            <a:ext cx="9928860" cy="1587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0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Lorem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ipsum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dolor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sit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amet,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consectetur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adipiscing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elit.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Etiam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vitae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risus.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fringilla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commodo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rutrum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lacinia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dui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scelerisque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in.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Vestibulum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velit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velit,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condimentum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ante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pretium,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bibendum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fermentum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neque.</a:t>
            </a:r>
            <a:r>
              <a:rPr sz="22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Pellentesque viverra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volutpat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neque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dapibus.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justo</a:t>
            </a:r>
            <a:endParaRPr sz="2200" dirty="0">
              <a:latin typeface="Arial MT"/>
              <a:cs typeface="Arial MT"/>
            </a:endParaRPr>
          </a:p>
        </p:txBody>
      </p:sp>
      <p:pic>
        <p:nvPicPr>
          <p:cNvPr id="34" name="object 34">
            <a:extLst>
              <a:ext uri="{FF2B5EF4-FFF2-40B4-BE49-F238E27FC236}">
                <a16:creationId xmlns:a16="http://schemas.microsoft.com/office/drawing/2014/main" id="{55CB8BA8-B44B-D3CF-BDCD-BBC000666208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4632606" cy="2440210"/>
          </a:xfrm>
          <a:prstGeom prst="rect">
            <a:avLst/>
          </a:prstGeom>
        </p:spPr>
      </p:pic>
      <p:pic>
        <p:nvPicPr>
          <p:cNvPr id="35" name="object 35">
            <a:extLst>
              <a:ext uri="{FF2B5EF4-FFF2-40B4-BE49-F238E27FC236}">
                <a16:creationId xmlns:a16="http://schemas.microsoft.com/office/drawing/2014/main" id="{970DE290-2139-BE35-644B-5E345624DE3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424951" y="0"/>
            <a:ext cx="4863047" cy="244021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81DDE6A-9DC4-48EA-E774-B1F189830FF0}"/>
              </a:ext>
            </a:extLst>
          </p:cNvPr>
          <p:cNvSpPr txBox="1"/>
          <p:nvPr/>
        </p:nvSpPr>
        <p:spPr>
          <a:xfrm>
            <a:off x="3230555" y="2177846"/>
            <a:ext cx="14034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14.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What is the global share (%) of emissions by country?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36481FE-9D95-2A37-0FEC-BE4CFE298C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933701"/>
            <a:ext cx="6716902" cy="29682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A4C6D6-183A-F109-BA9C-92001CB2C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698" y="6119980"/>
            <a:ext cx="6716902" cy="263135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BBD327A-D2C0-9356-D819-E03732C1E8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89323" y="3026954"/>
            <a:ext cx="9195104" cy="261832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807799C-5935-8920-C8E0-D765E8E6E4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8400" y="5971689"/>
            <a:ext cx="5520807" cy="410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40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BA8D0-FA77-9C12-BFC8-ED5042BFD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2F8B0886-8475-3F82-98A7-5571A83EEB8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03681"/>
            <a:ext cx="5047164" cy="2383317"/>
          </a:xfrm>
          <a:prstGeom prst="rect">
            <a:avLst/>
          </a:prstGeom>
        </p:spPr>
      </p:pic>
      <p:grpSp>
        <p:nvGrpSpPr>
          <p:cNvPr id="4" name="object 4">
            <a:extLst>
              <a:ext uri="{FF2B5EF4-FFF2-40B4-BE49-F238E27FC236}">
                <a16:creationId xmlns:a16="http://schemas.microsoft.com/office/drawing/2014/main" id="{85106D3E-5D81-9240-3B2A-CFB5FC7F29C2}"/>
              </a:ext>
            </a:extLst>
          </p:cNvPr>
          <p:cNvGrpSpPr/>
          <p:nvPr/>
        </p:nvGrpSpPr>
        <p:grpSpPr>
          <a:xfrm>
            <a:off x="13344855" y="7972755"/>
            <a:ext cx="4943475" cy="2314575"/>
            <a:chOff x="13344855" y="7972755"/>
            <a:chExt cx="4943475" cy="231457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F542FF44-7D7E-8D0C-368C-F8BA6DA9FD65}"/>
                </a:ext>
              </a:extLst>
            </p:cNvPr>
            <p:cNvSpPr/>
            <p:nvPr/>
          </p:nvSpPr>
          <p:spPr>
            <a:xfrm>
              <a:off x="15581629" y="7991214"/>
              <a:ext cx="2706370" cy="2296160"/>
            </a:xfrm>
            <a:custGeom>
              <a:avLst/>
              <a:gdLst/>
              <a:ahLst/>
              <a:cxnLst/>
              <a:rect l="l" t="t" r="r" b="b"/>
              <a:pathLst>
                <a:path w="2706369" h="2296159">
                  <a:moveTo>
                    <a:pt x="0" y="2295784"/>
                  </a:moveTo>
                  <a:lnTo>
                    <a:pt x="2706370" y="2295784"/>
                  </a:lnTo>
                  <a:lnTo>
                    <a:pt x="2706370" y="606191"/>
                  </a:lnTo>
                  <a:lnTo>
                    <a:pt x="2672149" y="571587"/>
                  </a:lnTo>
                  <a:lnTo>
                    <a:pt x="2635708" y="535958"/>
                  </a:lnTo>
                  <a:lnTo>
                    <a:pt x="2598041" y="500339"/>
                  </a:lnTo>
                  <a:lnTo>
                    <a:pt x="2559256" y="464868"/>
                  </a:lnTo>
                  <a:lnTo>
                    <a:pt x="2519462" y="429685"/>
                  </a:lnTo>
                  <a:lnTo>
                    <a:pt x="2478767" y="394929"/>
                  </a:lnTo>
                  <a:lnTo>
                    <a:pt x="2437280" y="360739"/>
                  </a:lnTo>
                  <a:lnTo>
                    <a:pt x="2395110" y="327254"/>
                  </a:lnTo>
                  <a:lnTo>
                    <a:pt x="2352365" y="294613"/>
                  </a:lnTo>
                  <a:lnTo>
                    <a:pt x="2309153" y="262955"/>
                  </a:lnTo>
                  <a:lnTo>
                    <a:pt x="2265584" y="232419"/>
                  </a:lnTo>
                  <a:lnTo>
                    <a:pt x="2221765" y="203145"/>
                  </a:lnTo>
                  <a:lnTo>
                    <a:pt x="2177806" y="175272"/>
                  </a:lnTo>
                  <a:lnTo>
                    <a:pt x="2133815" y="148938"/>
                  </a:lnTo>
                  <a:lnTo>
                    <a:pt x="2089901" y="124283"/>
                  </a:lnTo>
                  <a:lnTo>
                    <a:pt x="2046172" y="101446"/>
                  </a:lnTo>
                  <a:lnTo>
                    <a:pt x="2002736" y="80566"/>
                  </a:lnTo>
                  <a:lnTo>
                    <a:pt x="1959703" y="61781"/>
                  </a:lnTo>
                  <a:lnTo>
                    <a:pt x="1917180" y="45232"/>
                  </a:lnTo>
                  <a:lnTo>
                    <a:pt x="1875277" y="31058"/>
                  </a:lnTo>
                  <a:lnTo>
                    <a:pt x="1834102" y="19396"/>
                  </a:lnTo>
                  <a:lnTo>
                    <a:pt x="1793764" y="10387"/>
                  </a:lnTo>
                  <a:lnTo>
                    <a:pt x="1754222" y="4157"/>
                  </a:lnTo>
                  <a:lnTo>
                    <a:pt x="1716032" y="883"/>
                  </a:lnTo>
                  <a:lnTo>
                    <a:pt x="1675796" y="0"/>
                  </a:lnTo>
                  <a:lnTo>
                    <a:pt x="1636015" y="1105"/>
                  </a:lnTo>
                  <a:lnTo>
                    <a:pt x="1596689" y="4157"/>
                  </a:lnTo>
                  <a:lnTo>
                    <a:pt x="1557816" y="9114"/>
                  </a:lnTo>
                  <a:lnTo>
                    <a:pt x="1519397" y="15933"/>
                  </a:lnTo>
                  <a:lnTo>
                    <a:pt x="1481430" y="24571"/>
                  </a:lnTo>
                  <a:lnTo>
                    <a:pt x="1443916" y="34986"/>
                  </a:lnTo>
                  <a:lnTo>
                    <a:pt x="1406853" y="47136"/>
                  </a:lnTo>
                  <a:lnTo>
                    <a:pt x="1370241" y="60977"/>
                  </a:lnTo>
                  <a:lnTo>
                    <a:pt x="1334079" y="76469"/>
                  </a:lnTo>
                  <a:lnTo>
                    <a:pt x="1298367" y="93568"/>
                  </a:lnTo>
                  <a:lnTo>
                    <a:pt x="1263104" y="112231"/>
                  </a:lnTo>
                  <a:lnTo>
                    <a:pt x="1228289" y="132417"/>
                  </a:lnTo>
                  <a:lnTo>
                    <a:pt x="1193922" y="154082"/>
                  </a:lnTo>
                  <a:lnTo>
                    <a:pt x="1160003" y="177185"/>
                  </a:lnTo>
                  <a:lnTo>
                    <a:pt x="1126530" y="201683"/>
                  </a:lnTo>
                  <a:lnTo>
                    <a:pt x="1093503" y="227533"/>
                  </a:lnTo>
                  <a:lnTo>
                    <a:pt x="1060921" y="254693"/>
                  </a:lnTo>
                  <a:lnTo>
                    <a:pt x="1028785" y="283121"/>
                  </a:lnTo>
                  <a:lnTo>
                    <a:pt x="997092" y="312774"/>
                  </a:lnTo>
                  <a:lnTo>
                    <a:pt x="965843" y="343609"/>
                  </a:lnTo>
                  <a:lnTo>
                    <a:pt x="935038" y="375585"/>
                  </a:lnTo>
                  <a:lnTo>
                    <a:pt x="904674" y="408658"/>
                  </a:lnTo>
                  <a:lnTo>
                    <a:pt x="874753" y="442786"/>
                  </a:lnTo>
                  <a:lnTo>
                    <a:pt x="845272" y="477928"/>
                  </a:lnTo>
                  <a:lnTo>
                    <a:pt x="816233" y="514039"/>
                  </a:lnTo>
                  <a:lnTo>
                    <a:pt x="787633" y="551079"/>
                  </a:lnTo>
                  <a:lnTo>
                    <a:pt x="759472" y="589004"/>
                  </a:lnTo>
                  <a:lnTo>
                    <a:pt x="731751" y="627772"/>
                  </a:lnTo>
                  <a:lnTo>
                    <a:pt x="704467" y="667340"/>
                  </a:lnTo>
                  <a:lnTo>
                    <a:pt x="677621" y="707666"/>
                  </a:lnTo>
                  <a:lnTo>
                    <a:pt x="651212" y="748708"/>
                  </a:lnTo>
                  <a:lnTo>
                    <a:pt x="625240" y="790423"/>
                  </a:lnTo>
                  <a:lnTo>
                    <a:pt x="599703" y="832769"/>
                  </a:lnTo>
                  <a:lnTo>
                    <a:pt x="574601" y="875703"/>
                  </a:lnTo>
                  <a:lnTo>
                    <a:pt x="549934" y="919182"/>
                  </a:lnTo>
                  <a:lnTo>
                    <a:pt x="525701" y="963165"/>
                  </a:lnTo>
                  <a:lnTo>
                    <a:pt x="501901" y="1007609"/>
                  </a:lnTo>
                  <a:lnTo>
                    <a:pt x="478534" y="1052471"/>
                  </a:lnTo>
                  <a:lnTo>
                    <a:pt x="455599" y="1097709"/>
                  </a:lnTo>
                  <a:lnTo>
                    <a:pt x="433096" y="1143281"/>
                  </a:lnTo>
                  <a:lnTo>
                    <a:pt x="411023" y="1189143"/>
                  </a:lnTo>
                  <a:lnTo>
                    <a:pt x="389381" y="1235254"/>
                  </a:lnTo>
                  <a:lnTo>
                    <a:pt x="368169" y="1281571"/>
                  </a:lnTo>
                  <a:lnTo>
                    <a:pt x="347385" y="1328052"/>
                  </a:lnTo>
                  <a:lnTo>
                    <a:pt x="327030" y="1374654"/>
                  </a:lnTo>
                  <a:lnTo>
                    <a:pt x="307103" y="1421334"/>
                  </a:lnTo>
                  <a:lnTo>
                    <a:pt x="287604" y="1468051"/>
                  </a:lnTo>
                  <a:lnTo>
                    <a:pt x="268531" y="1514762"/>
                  </a:lnTo>
                  <a:lnTo>
                    <a:pt x="249884" y="1561424"/>
                  </a:lnTo>
                  <a:lnTo>
                    <a:pt x="231662" y="1607994"/>
                  </a:lnTo>
                  <a:lnTo>
                    <a:pt x="213866" y="1654432"/>
                  </a:lnTo>
                  <a:lnTo>
                    <a:pt x="196494" y="1700693"/>
                  </a:lnTo>
                  <a:lnTo>
                    <a:pt x="179545" y="1746735"/>
                  </a:lnTo>
                  <a:lnTo>
                    <a:pt x="163019" y="1792517"/>
                  </a:lnTo>
                  <a:lnTo>
                    <a:pt x="146916" y="1837995"/>
                  </a:lnTo>
                  <a:lnTo>
                    <a:pt x="131235" y="1883128"/>
                  </a:lnTo>
                  <a:lnTo>
                    <a:pt x="115975" y="1927872"/>
                  </a:lnTo>
                  <a:lnTo>
                    <a:pt x="101136" y="1972185"/>
                  </a:lnTo>
                  <a:lnTo>
                    <a:pt x="86716" y="2016025"/>
                  </a:lnTo>
                  <a:lnTo>
                    <a:pt x="71417" y="2063081"/>
                  </a:lnTo>
                  <a:lnTo>
                    <a:pt x="56384" y="2110209"/>
                  </a:lnTo>
                  <a:lnTo>
                    <a:pt x="41619" y="2157409"/>
                  </a:lnTo>
                  <a:lnTo>
                    <a:pt x="27120" y="2204681"/>
                  </a:lnTo>
                  <a:lnTo>
                    <a:pt x="12888" y="2252026"/>
                  </a:lnTo>
                  <a:lnTo>
                    <a:pt x="0" y="2295784"/>
                  </a:lnTo>
                  <a:close/>
                </a:path>
              </a:pathLst>
            </a:custGeom>
            <a:solidFill>
              <a:srgbClr val="4F81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EA806B46-A695-12C3-E53E-75A0548156E0}"/>
                </a:ext>
              </a:extLst>
            </p:cNvPr>
            <p:cNvSpPr/>
            <p:nvPr/>
          </p:nvSpPr>
          <p:spPr>
            <a:xfrm>
              <a:off x="13400359" y="8314525"/>
              <a:ext cx="2992120" cy="1972945"/>
            </a:xfrm>
            <a:custGeom>
              <a:avLst/>
              <a:gdLst/>
              <a:ahLst/>
              <a:cxnLst/>
              <a:rect l="l" t="t" r="r" b="b"/>
              <a:pathLst>
                <a:path w="2992119" h="1972945">
                  <a:moveTo>
                    <a:pt x="0" y="1972474"/>
                  </a:moveTo>
                  <a:lnTo>
                    <a:pt x="2991844" y="1972474"/>
                  </a:lnTo>
                  <a:lnTo>
                    <a:pt x="2969554" y="1911203"/>
                  </a:lnTo>
                  <a:lnTo>
                    <a:pt x="2951988" y="1864114"/>
                  </a:lnTo>
                  <a:lnTo>
                    <a:pt x="2934110" y="1817143"/>
                  </a:lnTo>
                  <a:lnTo>
                    <a:pt x="2915921" y="1770289"/>
                  </a:lnTo>
                  <a:lnTo>
                    <a:pt x="2897421" y="1723552"/>
                  </a:lnTo>
                  <a:lnTo>
                    <a:pt x="2878608" y="1676933"/>
                  </a:lnTo>
                  <a:lnTo>
                    <a:pt x="2859485" y="1630432"/>
                  </a:lnTo>
                  <a:lnTo>
                    <a:pt x="2840050" y="1584047"/>
                  </a:lnTo>
                  <a:lnTo>
                    <a:pt x="2820303" y="1537780"/>
                  </a:lnTo>
                  <a:lnTo>
                    <a:pt x="2800245" y="1491631"/>
                  </a:lnTo>
                  <a:lnTo>
                    <a:pt x="2779875" y="1445599"/>
                  </a:lnTo>
                  <a:lnTo>
                    <a:pt x="2759194" y="1399684"/>
                  </a:lnTo>
                  <a:lnTo>
                    <a:pt x="2738201" y="1353887"/>
                  </a:lnTo>
                  <a:lnTo>
                    <a:pt x="2716563" y="1307899"/>
                  </a:lnTo>
                  <a:lnTo>
                    <a:pt x="2694382" y="1261760"/>
                  </a:lnTo>
                  <a:lnTo>
                    <a:pt x="2671661" y="1215530"/>
                  </a:lnTo>
                  <a:lnTo>
                    <a:pt x="2648405" y="1169271"/>
                  </a:lnTo>
                  <a:lnTo>
                    <a:pt x="2624617" y="1123045"/>
                  </a:lnTo>
                  <a:lnTo>
                    <a:pt x="2600301" y="1076914"/>
                  </a:lnTo>
                  <a:lnTo>
                    <a:pt x="2575461" y="1030939"/>
                  </a:lnTo>
                  <a:lnTo>
                    <a:pt x="2550099" y="985183"/>
                  </a:lnTo>
                  <a:lnTo>
                    <a:pt x="2524221" y="939707"/>
                  </a:lnTo>
                  <a:lnTo>
                    <a:pt x="2497829" y="894573"/>
                  </a:lnTo>
                  <a:lnTo>
                    <a:pt x="2470928" y="849843"/>
                  </a:lnTo>
                  <a:lnTo>
                    <a:pt x="2443520" y="805578"/>
                  </a:lnTo>
                  <a:lnTo>
                    <a:pt x="2415610" y="761841"/>
                  </a:lnTo>
                  <a:lnTo>
                    <a:pt x="2387201" y="718693"/>
                  </a:lnTo>
                  <a:lnTo>
                    <a:pt x="2358298" y="676196"/>
                  </a:lnTo>
                  <a:lnTo>
                    <a:pt x="2328902" y="634411"/>
                  </a:lnTo>
                  <a:lnTo>
                    <a:pt x="2299020" y="593402"/>
                  </a:lnTo>
                  <a:lnTo>
                    <a:pt x="2268653" y="553228"/>
                  </a:lnTo>
                  <a:lnTo>
                    <a:pt x="2237805" y="513953"/>
                  </a:lnTo>
                  <a:lnTo>
                    <a:pt x="2206481" y="475638"/>
                  </a:lnTo>
                  <a:lnTo>
                    <a:pt x="2174684" y="438345"/>
                  </a:lnTo>
                  <a:lnTo>
                    <a:pt x="2142996" y="402249"/>
                  </a:lnTo>
                  <a:lnTo>
                    <a:pt x="2110373" y="367156"/>
                  </a:lnTo>
                  <a:lnTo>
                    <a:pt x="2076815" y="333066"/>
                  </a:lnTo>
                  <a:lnTo>
                    <a:pt x="2042323" y="299979"/>
                  </a:lnTo>
                  <a:lnTo>
                    <a:pt x="2006897" y="267894"/>
                  </a:lnTo>
                  <a:lnTo>
                    <a:pt x="1970535" y="236811"/>
                  </a:lnTo>
                  <a:lnTo>
                    <a:pt x="1933239" y="206731"/>
                  </a:lnTo>
                  <a:lnTo>
                    <a:pt x="1895009" y="177654"/>
                  </a:lnTo>
                  <a:lnTo>
                    <a:pt x="1851199" y="147591"/>
                  </a:lnTo>
                  <a:lnTo>
                    <a:pt x="1806735" y="119985"/>
                  </a:lnTo>
                  <a:lnTo>
                    <a:pt x="1761630" y="94944"/>
                  </a:lnTo>
                  <a:lnTo>
                    <a:pt x="1715899" y="72578"/>
                  </a:lnTo>
                  <a:lnTo>
                    <a:pt x="1669553" y="52996"/>
                  </a:lnTo>
                  <a:lnTo>
                    <a:pt x="1622607" y="36306"/>
                  </a:lnTo>
                  <a:lnTo>
                    <a:pt x="1575073" y="22619"/>
                  </a:lnTo>
                  <a:lnTo>
                    <a:pt x="1526964" y="12042"/>
                  </a:lnTo>
                  <a:lnTo>
                    <a:pt x="1478295" y="4685"/>
                  </a:lnTo>
                  <a:lnTo>
                    <a:pt x="1429077" y="658"/>
                  </a:lnTo>
                  <a:lnTo>
                    <a:pt x="1388866" y="0"/>
                  </a:lnTo>
                  <a:lnTo>
                    <a:pt x="1349210" y="1767"/>
                  </a:lnTo>
                  <a:lnTo>
                    <a:pt x="1310111" y="5896"/>
                  </a:lnTo>
                  <a:lnTo>
                    <a:pt x="1271566" y="12323"/>
                  </a:lnTo>
                  <a:lnTo>
                    <a:pt x="1233575" y="20985"/>
                  </a:lnTo>
                  <a:lnTo>
                    <a:pt x="1196137" y="31817"/>
                  </a:lnTo>
                  <a:lnTo>
                    <a:pt x="1159251" y="44757"/>
                  </a:lnTo>
                  <a:lnTo>
                    <a:pt x="1122917" y="59740"/>
                  </a:lnTo>
                  <a:lnTo>
                    <a:pt x="1087133" y="76703"/>
                  </a:lnTo>
                  <a:lnTo>
                    <a:pt x="1051899" y="95582"/>
                  </a:lnTo>
                  <a:lnTo>
                    <a:pt x="1017214" y="116313"/>
                  </a:lnTo>
                  <a:lnTo>
                    <a:pt x="983077" y="138833"/>
                  </a:lnTo>
                  <a:lnTo>
                    <a:pt x="949488" y="163078"/>
                  </a:lnTo>
                  <a:lnTo>
                    <a:pt x="916445" y="188984"/>
                  </a:lnTo>
                  <a:lnTo>
                    <a:pt x="883947" y="216488"/>
                  </a:lnTo>
                  <a:lnTo>
                    <a:pt x="851994" y="245525"/>
                  </a:lnTo>
                  <a:lnTo>
                    <a:pt x="820586" y="276033"/>
                  </a:lnTo>
                  <a:lnTo>
                    <a:pt x="789720" y="307948"/>
                  </a:lnTo>
                  <a:lnTo>
                    <a:pt x="759397" y="341205"/>
                  </a:lnTo>
                  <a:lnTo>
                    <a:pt x="729616" y="375742"/>
                  </a:lnTo>
                  <a:lnTo>
                    <a:pt x="700375" y="411493"/>
                  </a:lnTo>
                  <a:lnTo>
                    <a:pt x="671674" y="448397"/>
                  </a:lnTo>
                  <a:lnTo>
                    <a:pt x="643513" y="486389"/>
                  </a:lnTo>
                  <a:lnTo>
                    <a:pt x="615889" y="525405"/>
                  </a:lnTo>
                  <a:lnTo>
                    <a:pt x="588803" y="565382"/>
                  </a:lnTo>
                  <a:lnTo>
                    <a:pt x="562254" y="606256"/>
                  </a:lnTo>
                  <a:lnTo>
                    <a:pt x="536240" y="647963"/>
                  </a:lnTo>
                  <a:lnTo>
                    <a:pt x="510762" y="690440"/>
                  </a:lnTo>
                  <a:lnTo>
                    <a:pt x="485817" y="733623"/>
                  </a:lnTo>
                  <a:lnTo>
                    <a:pt x="461406" y="777448"/>
                  </a:lnTo>
                  <a:lnTo>
                    <a:pt x="437528" y="821852"/>
                  </a:lnTo>
                  <a:lnTo>
                    <a:pt x="414181" y="866771"/>
                  </a:lnTo>
                  <a:lnTo>
                    <a:pt x="391365" y="912140"/>
                  </a:lnTo>
                  <a:lnTo>
                    <a:pt x="369079" y="957898"/>
                  </a:lnTo>
                  <a:lnTo>
                    <a:pt x="347323" y="1003979"/>
                  </a:lnTo>
                  <a:lnTo>
                    <a:pt x="326095" y="1050320"/>
                  </a:lnTo>
                  <a:lnTo>
                    <a:pt x="305394" y="1096858"/>
                  </a:lnTo>
                  <a:lnTo>
                    <a:pt x="285220" y="1143529"/>
                  </a:lnTo>
                  <a:lnTo>
                    <a:pt x="265573" y="1190268"/>
                  </a:lnTo>
                  <a:lnTo>
                    <a:pt x="246450" y="1237013"/>
                  </a:lnTo>
                  <a:lnTo>
                    <a:pt x="227852" y="1283700"/>
                  </a:lnTo>
                  <a:lnTo>
                    <a:pt x="209777" y="1330265"/>
                  </a:lnTo>
                  <a:lnTo>
                    <a:pt x="192225" y="1376644"/>
                  </a:lnTo>
                  <a:lnTo>
                    <a:pt x="175194" y="1422774"/>
                  </a:lnTo>
                  <a:lnTo>
                    <a:pt x="158685" y="1468590"/>
                  </a:lnTo>
                  <a:lnTo>
                    <a:pt x="142696" y="1514030"/>
                  </a:lnTo>
                  <a:lnTo>
                    <a:pt x="127227" y="1559030"/>
                  </a:lnTo>
                  <a:lnTo>
                    <a:pt x="112276" y="1603525"/>
                  </a:lnTo>
                  <a:lnTo>
                    <a:pt x="97842" y="1647453"/>
                  </a:lnTo>
                  <a:lnTo>
                    <a:pt x="80166" y="1702465"/>
                  </a:lnTo>
                  <a:lnTo>
                    <a:pt x="63320" y="1756291"/>
                  </a:lnTo>
                  <a:lnTo>
                    <a:pt x="47304" y="1808805"/>
                  </a:lnTo>
                  <a:lnTo>
                    <a:pt x="32115" y="1859883"/>
                  </a:lnTo>
                  <a:lnTo>
                    <a:pt x="17751" y="1909402"/>
                  </a:lnTo>
                  <a:lnTo>
                    <a:pt x="0" y="1972474"/>
                  </a:lnTo>
                  <a:close/>
                </a:path>
              </a:pathLst>
            </a:custGeom>
            <a:solidFill>
              <a:srgbClr val="6799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0253868D-C966-65A7-7543-BB153747381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84427" y="7972755"/>
              <a:ext cx="203572" cy="228752"/>
            </a:xfrm>
            <a:prstGeom prst="rect">
              <a:avLst/>
            </a:prstGeom>
          </p:spPr>
        </p:pic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2C842A42-A867-561C-286D-A4FAE3F559F8}"/>
                </a:ext>
              </a:extLst>
            </p:cNvPr>
            <p:cNvSpPr/>
            <p:nvPr/>
          </p:nvSpPr>
          <p:spPr>
            <a:xfrm>
              <a:off x="13344855" y="8629405"/>
              <a:ext cx="1006475" cy="360045"/>
            </a:xfrm>
            <a:custGeom>
              <a:avLst/>
              <a:gdLst/>
              <a:ahLst/>
              <a:cxnLst/>
              <a:rect l="l" t="t" r="r" b="b"/>
              <a:pathLst>
                <a:path w="1006475" h="360045">
                  <a:moveTo>
                    <a:pt x="50485" y="359507"/>
                  </a:moveTo>
                  <a:lnTo>
                    <a:pt x="951161" y="358919"/>
                  </a:lnTo>
                  <a:lnTo>
                    <a:pt x="955671" y="358923"/>
                  </a:lnTo>
                  <a:lnTo>
                    <a:pt x="960113" y="358378"/>
                  </a:lnTo>
                  <a:lnTo>
                    <a:pt x="994255" y="338304"/>
                  </a:lnTo>
                  <a:lnTo>
                    <a:pt x="1006144" y="304962"/>
                  </a:lnTo>
                  <a:lnTo>
                    <a:pt x="1006026" y="300488"/>
                  </a:lnTo>
                  <a:lnTo>
                    <a:pt x="991214" y="262491"/>
                  </a:lnTo>
                  <a:lnTo>
                    <a:pt x="959226" y="225641"/>
                  </a:lnTo>
                  <a:lnTo>
                    <a:pt x="918772" y="198352"/>
                  </a:lnTo>
                  <a:lnTo>
                    <a:pt x="872624" y="182491"/>
                  </a:lnTo>
                  <a:lnTo>
                    <a:pt x="836195" y="178776"/>
                  </a:lnTo>
                  <a:lnTo>
                    <a:pt x="823941" y="179144"/>
                  </a:lnTo>
                  <a:lnTo>
                    <a:pt x="816764" y="179723"/>
                  </a:lnTo>
                  <a:lnTo>
                    <a:pt x="815687" y="169155"/>
                  </a:lnTo>
                  <a:lnTo>
                    <a:pt x="804017" y="128546"/>
                  </a:lnTo>
                  <a:lnTo>
                    <a:pt x="781425" y="92842"/>
                  </a:lnTo>
                  <a:lnTo>
                    <a:pt x="749724" y="64909"/>
                  </a:lnTo>
                  <a:lnTo>
                    <a:pt x="711461" y="46990"/>
                  </a:lnTo>
                  <a:lnTo>
                    <a:pt x="669708" y="40523"/>
                  </a:lnTo>
                  <a:lnTo>
                    <a:pt x="659141" y="40773"/>
                  </a:lnTo>
                  <a:lnTo>
                    <a:pt x="617744" y="49232"/>
                  </a:lnTo>
                  <a:lnTo>
                    <a:pt x="580382" y="68965"/>
                  </a:lnTo>
                  <a:lnTo>
                    <a:pt x="564177" y="82601"/>
                  </a:lnTo>
                  <a:lnTo>
                    <a:pt x="562293" y="76126"/>
                  </a:lnTo>
                  <a:lnTo>
                    <a:pt x="542360" y="41198"/>
                  </a:lnTo>
                  <a:lnTo>
                    <a:pt x="511585" y="15310"/>
                  </a:lnTo>
                  <a:lnTo>
                    <a:pt x="473759" y="1651"/>
                  </a:lnTo>
                  <a:lnTo>
                    <a:pt x="453641" y="0"/>
                  </a:lnTo>
                  <a:lnTo>
                    <a:pt x="446928" y="239"/>
                  </a:lnTo>
                  <a:lnTo>
                    <a:pt x="407879" y="9852"/>
                  </a:lnTo>
                  <a:lnTo>
                    <a:pt x="374557" y="32367"/>
                  </a:lnTo>
                  <a:lnTo>
                    <a:pt x="351068" y="65011"/>
                  </a:lnTo>
                  <a:lnTo>
                    <a:pt x="340307" y="103760"/>
                  </a:lnTo>
                  <a:lnTo>
                    <a:pt x="340066" y="110499"/>
                  </a:lnTo>
                  <a:lnTo>
                    <a:pt x="334210" y="106450"/>
                  </a:lnTo>
                  <a:lnTo>
                    <a:pt x="294667" y="91477"/>
                  </a:lnTo>
                  <a:lnTo>
                    <a:pt x="280487" y="90275"/>
                  </a:lnTo>
                  <a:lnTo>
                    <a:pt x="273403" y="90411"/>
                  </a:lnTo>
                  <a:lnTo>
                    <a:pt x="232532" y="101381"/>
                  </a:lnTo>
                  <a:lnTo>
                    <a:pt x="199577" y="127925"/>
                  </a:lnTo>
                  <a:lnTo>
                    <a:pt x="180167" y="165528"/>
                  </a:lnTo>
                  <a:lnTo>
                    <a:pt x="176498" y="193614"/>
                  </a:lnTo>
                  <a:lnTo>
                    <a:pt x="163551" y="190875"/>
                  </a:lnTo>
                  <a:lnTo>
                    <a:pt x="150515" y="189287"/>
                  </a:lnTo>
                  <a:lnTo>
                    <a:pt x="137389" y="188849"/>
                  </a:lnTo>
                  <a:lnTo>
                    <a:pt x="124175" y="189562"/>
                  </a:lnTo>
                  <a:lnTo>
                    <a:pt x="86419" y="199263"/>
                  </a:lnTo>
                  <a:lnTo>
                    <a:pt x="53156" y="219327"/>
                  </a:lnTo>
                  <a:lnTo>
                    <a:pt x="25624" y="247661"/>
                  </a:lnTo>
                  <a:lnTo>
                    <a:pt x="5058" y="282170"/>
                  </a:lnTo>
                  <a:lnTo>
                    <a:pt x="0" y="304252"/>
                  </a:lnTo>
                  <a:lnTo>
                    <a:pt x="683" y="313391"/>
                  </a:lnTo>
                  <a:lnTo>
                    <a:pt x="21105" y="348031"/>
                  </a:lnTo>
                  <a:lnTo>
                    <a:pt x="45973" y="358951"/>
                  </a:lnTo>
                  <a:lnTo>
                    <a:pt x="50485" y="35950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8F0396D2-8953-9A24-6129-48356E56D957}"/>
              </a:ext>
            </a:extLst>
          </p:cNvPr>
          <p:cNvSpPr/>
          <p:nvPr/>
        </p:nvSpPr>
        <p:spPr>
          <a:xfrm>
            <a:off x="14821154" y="7360543"/>
            <a:ext cx="591185" cy="210185"/>
          </a:xfrm>
          <a:custGeom>
            <a:avLst/>
            <a:gdLst/>
            <a:ahLst/>
            <a:cxnLst/>
            <a:rect l="l" t="t" r="r" b="b"/>
            <a:pathLst>
              <a:path w="591184" h="210184">
                <a:moveTo>
                  <a:pt x="29025" y="209551"/>
                </a:moveTo>
                <a:lnTo>
                  <a:pt x="558603" y="209611"/>
                </a:lnTo>
                <a:lnTo>
                  <a:pt x="561257" y="209605"/>
                </a:lnTo>
                <a:lnTo>
                  <a:pt x="563870" y="209277"/>
                </a:lnTo>
                <a:lnTo>
                  <a:pt x="590929" y="177798"/>
                </a:lnTo>
                <a:lnTo>
                  <a:pt x="590861" y="175165"/>
                </a:lnTo>
                <a:lnTo>
                  <a:pt x="571524" y="139658"/>
                </a:lnTo>
                <a:lnTo>
                  <a:pt x="533083" y="112622"/>
                </a:lnTo>
                <a:lnTo>
                  <a:pt x="494014" y="104384"/>
                </a:lnTo>
                <a:lnTo>
                  <a:pt x="479655" y="104617"/>
                </a:lnTo>
                <a:lnTo>
                  <a:pt x="479095" y="96280"/>
                </a:lnTo>
                <a:lnTo>
                  <a:pt x="457793" y="51757"/>
                </a:lnTo>
                <a:lnTo>
                  <a:pt x="415876" y="25699"/>
                </a:lnTo>
                <a:lnTo>
                  <a:pt x="391158" y="22468"/>
                </a:lnTo>
                <a:lnTo>
                  <a:pt x="382900" y="22957"/>
                </a:lnTo>
                <a:lnTo>
                  <a:pt x="343951" y="36877"/>
                </a:lnTo>
                <a:lnTo>
                  <a:pt x="331252" y="47548"/>
                </a:lnTo>
                <a:lnTo>
                  <a:pt x="328881" y="40038"/>
                </a:lnTo>
                <a:lnTo>
                  <a:pt x="296778" y="6881"/>
                </a:lnTo>
                <a:lnTo>
                  <a:pt x="266521" y="0"/>
                </a:lnTo>
                <a:lnTo>
                  <a:pt x="250891" y="1939"/>
                </a:lnTo>
                <a:lnTo>
                  <a:pt x="212464" y="27501"/>
                </a:lnTo>
                <a:lnTo>
                  <a:pt x="199749" y="63870"/>
                </a:lnTo>
                <a:lnTo>
                  <a:pt x="195250" y="60512"/>
                </a:lnTo>
                <a:lnTo>
                  <a:pt x="190376" y="57835"/>
                </a:lnTo>
                <a:lnTo>
                  <a:pt x="179880" y="53846"/>
                </a:lnTo>
                <a:lnTo>
                  <a:pt x="174459" y="52610"/>
                </a:lnTo>
                <a:lnTo>
                  <a:pt x="163270" y="51655"/>
                </a:lnTo>
                <a:lnTo>
                  <a:pt x="157718" y="51954"/>
                </a:lnTo>
                <a:lnTo>
                  <a:pt x="118650" y="71840"/>
                </a:lnTo>
                <a:lnTo>
                  <a:pt x="103485" y="107222"/>
                </a:lnTo>
                <a:lnTo>
                  <a:pt x="103553" y="112836"/>
                </a:lnTo>
                <a:lnTo>
                  <a:pt x="95936" y="111196"/>
                </a:lnTo>
                <a:lnTo>
                  <a:pt x="88266" y="110245"/>
                </a:lnTo>
                <a:lnTo>
                  <a:pt x="80540" y="109981"/>
                </a:lnTo>
                <a:lnTo>
                  <a:pt x="72761" y="110405"/>
                </a:lnTo>
                <a:lnTo>
                  <a:pt x="36723" y="123489"/>
                </a:lnTo>
                <a:lnTo>
                  <a:pt x="9573" y="150759"/>
                </a:lnTo>
                <a:lnTo>
                  <a:pt x="0" y="177362"/>
                </a:lnTo>
                <a:lnTo>
                  <a:pt x="436" y="182628"/>
                </a:lnTo>
                <a:lnTo>
                  <a:pt x="26430" y="209172"/>
                </a:lnTo>
                <a:lnTo>
                  <a:pt x="29025" y="2095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2D8AF4F-83B0-B66C-D5A0-1B4175F60C9B}"/>
              </a:ext>
            </a:extLst>
          </p:cNvPr>
          <p:cNvSpPr/>
          <p:nvPr/>
        </p:nvSpPr>
        <p:spPr>
          <a:xfrm>
            <a:off x="17551075" y="6711301"/>
            <a:ext cx="591820" cy="212090"/>
          </a:xfrm>
          <a:custGeom>
            <a:avLst/>
            <a:gdLst/>
            <a:ahLst/>
            <a:cxnLst/>
            <a:rect l="l" t="t" r="r" b="b"/>
            <a:pathLst>
              <a:path w="591819" h="212090">
                <a:moveTo>
                  <a:pt x="29700" y="211651"/>
                </a:moveTo>
                <a:lnTo>
                  <a:pt x="559449" y="211642"/>
                </a:lnTo>
                <a:lnTo>
                  <a:pt x="590622" y="187747"/>
                </a:lnTo>
                <a:lnTo>
                  <a:pt x="591725" y="179919"/>
                </a:lnTo>
                <a:lnTo>
                  <a:pt x="591665" y="177293"/>
                </a:lnTo>
                <a:lnTo>
                  <a:pt x="572369" y="141281"/>
                </a:lnTo>
                <a:lnTo>
                  <a:pt x="533944" y="114269"/>
                </a:lnTo>
                <a:lnTo>
                  <a:pt x="494863" y="106049"/>
                </a:lnTo>
                <a:lnTo>
                  <a:pt x="480502" y="106301"/>
                </a:lnTo>
                <a:lnTo>
                  <a:pt x="479961" y="97947"/>
                </a:lnTo>
                <a:lnTo>
                  <a:pt x="458700" y="53309"/>
                </a:lnTo>
                <a:lnTo>
                  <a:pt x="416729" y="27173"/>
                </a:lnTo>
                <a:lnTo>
                  <a:pt x="391966" y="23936"/>
                </a:lnTo>
                <a:lnTo>
                  <a:pt x="383693" y="24429"/>
                </a:lnTo>
                <a:lnTo>
                  <a:pt x="344688" y="38407"/>
                </a:lnTo>
                <a:lnTo>
                  <a:pt x="331982" y="49116"/>
                </a:lnTo>
                <a:lnTo>
                  <a:pt x="329765" y="41418"/>
                </a:lnTo>
                <a:lnTo>
                  <a:pt x="297702" y="7179"/>
                </a:lnTo>
                <a:lnTo>
                  <a:pt x="266982" y="0"/>
                </a:lnTo>
                <a:lnTo>
                  <a:pt x="251083" y="1982"/>
                </a:lnTo>
                <a:lnTo>
                  <a:pt x="212268" y="28320"/>
                </a:lnTo>
                <a:lnTo>
                  <a:pt x="200132" y="65554"/>
                </a:lnTo>
                <a:lnTo>
                  <a:pt x="195631" y="62205"/>
                </a:lnTo>
                <a:lnTo>
                  <a:pt x="190758" y="59536"/>
                </a:lnTo>
                <a:lnTo>
                  <a:pt x="180266" y="55557"/>
                </a:lnTo>
                <a:lnTo>
                  <a:pt x="174848" y="54324"/>
                </a:lnTo>
                <a:lnTo>
                  <a:pt x="163669" y="53370"/>
                </a:lnTo>
                <a:lnTo>
                  <a:pt x="158120" y="53667"/>
                </a:lnTo>
                <a:lnTo>
                  <a:pt x="119048" y="73485"/>
                </a:lnTo>
                <a:lnTo>
                  <a:pt x="103777" y="108794"/>
                </a:lnTo>
                <a:lnTo>
                  <a:pt x="103820" y="114404"/>
                </a:lnTo>
                <a:lnTo>
                  <a:pt x="96201" y="112798"/>
                </a:lnTo>
                <a:lnTo>
                  <a:pt x="88529" y="111858"/>
                </a:lnTo>
                <a:lnTo>
                  <a:pt x="80805" y="111583"/>
                </a:lnTo>
                <a:lnTo>
                  <a:pt x="73028" y="111973"/>
                </a:lnTo>
                <a:lnTo>
                  <a:pt x="36989" y="125057"/>
                </a:lnTo>
                <a:lnTo>
                  <a:pt x="9840" y="152327"/>
                </a:lnTo>
                <a:lnTo>
                  <a:pt x="0" y="179140"/>
                </a:lnTo>
                <a:lnTo>
                  <a:pt x="396" y="184518"/>
                </a:lnTo>
                <a:lnTo>
                  <a:pt x="27044" y="211326"/>
                </a:lnTo>
                <a:lnTo>
                  <a:pt x="29700" y="211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C71F9CB-D269-A73D-E74A-B32BB631EFB4}"/>
              </a:ext>
            </a:extLst>
          </p:cNvPr>
          <p:cNvSpPr/>
          <p:nvPr/>
        </p:nvSpPr>
        <p:spPr>
          <a:xfrm>
            <a:off x="16358113" y="7794728"/>
            <a:ext cx="213995" cy="2492375"/>
          </a:xfrm>
          <a:custGeom>
            <a:avLst/>
            <a:gdLst/>
            <a:ahLst/>
            <a:cxnLst/>
            <a:rect l="l" t="t" r="r" b="b"/>
            <a:pathLst>
              <a:path w="213994" h="2492375">
                <a:moveTo>
                  <a:pt x="0" y="2492270"/>
                </a:moveTo>
                <a:lnTo>
                  <a:pt x="213780" y="2492270"/>
                </a:lnTo>
                <a:lnTo>
                  <a:pt x="166969" y="0"/>
                </a:lnTo>
                <a:lnTo>
                  <a:pt x="46811" y="0"/>
                </a:lnTo>
                <a:lnTo>
                  <a:pt x="0" y="2492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B8638D7-CB28-0D0C-E6CE-DF730695685C}"/>
              </a:ext>
            </a:extLst>
          </p:cNvPr>
          <p:cNvSpPr/>
          <p:nvPr/>
        </p:nvSpPr>
        <p:spPr>
          <a:xfrm>
            <a:off x="16380268" y="6424375"/>
            <a:ext cx="266065" cy="1214755"/>
          </a:xfrm>
          <a:custGeom>
            <a:avLst/>
            <a:gdLst/>
            <a:ahLst/>
            <a:cxnLst/>
            <a:rect l="l" t="t" r="r" b="b"/>
            <a:pathLst>
              <a:path w="266065" h="1214754">
                <a:moveTo>
                  <a:pt x="70097" y="1214340"/>
                </a:moveTo>
                <a:lnTo>
                  <a:pt x="75011" y="1214309"/>
                </a:lnTo>
                <a:lnTo>
                  <a:pt x="82510" y="1214314"/>
                </a:lnTo>
                <a:lnTo>
                  <a:pt x="89841" y="1213213"/>
                </a:lnTo>
                <a:lnTo>
                  <a:pt x="128679" y="1192093"/>
                </a:lnTo>
                <a:lnTo>
                  <a:pt x="251313" y="894929"/>
                </a:lnTo>
                <a:lnTo>
                  <a:pt x="264572" y="842166"/>
                </a:lnTo>
                <a:lnTo>
                  <a:pt x="265909" y="823945"/>
                </a:lnTo>
                <a:lnTo>
                  <a:pt x="265697" y="805676"/>
                </a:lnTo>
                <a:lnTo>
                  <a:pt x="263926" y="787628"/>
                </a:lnTo>
                <a:lnTo>
                  <a:pt x="260598" y="769802"/>
                </a:lnTo>
                <a:lnTo>
                  <a:pt x="255712" y="752197"/>
                </a:lnTo>
                <a:lnTo>
                  <a:pt x="98047" y="267165"/>
                </a:lnTo>
                <a:lnTo>
                  <a:pt x="27587" y="7407"/>
                </a:lnTo>
                <a:lnTo>
                  <a:pt x="25573" y="4689"/>
                </a:lnTo>
                <a:lnTo>
                  <a:pt x="19528" y="746"/>
                </a:lnTo>
                <a:lnTo>
                  <a:pt x="16228" y="0"/>
                </a:lnTo>
                <a:lnTo>
                  <a:pt x="9074" y="955"/>
                </a:lnTo>
                <a:lnTo>
                  <a:pt x="6086" y="2542"/>
                </a:lnTo>
                <a:lnTo>
                  <a:pt x="1288" y="7933"/>
                </a:lnTo>
                <a:lnTo>
                  <a:pt x="59" y="11085"/>
                </a:lnTo>
                <a:lnTo>
                  <a:pt x="0" y="1144675"/>
                </a:lnTo>
                <a:lnTo>
                  <a:pt x="481" y="1149541"/>
                </a:lnTo>
                <a:lnTo>
                  <a:pt x="15399" y="1185402"/>
                </a:lnTo>
                <a:lnTo>
                  <a:pt x="50890" y="1210627"/>
                </a:lnTo>
                <a:lnTo>
                  <a:pt x="65228" y="1213889"/>
                </a:lnTo>
                <a:lnTo>
                  <a:pt x="70097" y="12143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726A8C42-2EAE-B08F-EBCC-E0C2DE6E7181}"/>
              </a:ext>
            </a:extLst>
          </p:cNvPr>
          <p:cNvSpPr/>
          <p:nvPr/>
        </p:nvSpPr>
        <p:spPr>
          <a:xfrm>
            <a:off x="16514067" y="7724943"/>
            <a:ext cx="1092200" cy="607060"/>
          </a:xfrm>
          <a:custGeom>
            <a:avLst/>
            <a:gdLst/>
            <a:ahLst/>
            <a:cxnLst/>
            <a:rect l="l" t="t" r="r" b="b"/>
            <a:pathLst>
              <a:path w="1092200" h="607059">
                <a:moveTo>
                  <a:pt x="1075393" y="606566"/>
                </a:moveTo>
                <a:lnTo>
                  <a:pt x="1091731" y="590595"/>
                </a:lnTo>
                <a:lnTo>
                  <a:pt x="1091426" y="588775"/>
                </a:lnTo>
                <a:lnTo>
                  <a:pt x="1083410" y="579012"/>
                </a:lnTo>
                <a:lnTo>
                  <a:pt x="108184" y="7723"/>
                </a:lnTo>
                <a:lnTo>
                  <a:pt x="75185" y="0"/>
                </a:lnTo>
                <a:lnTo>
                  <a:pt x="65421" y="625"/>
                </a:lnTo>
                <a:lnTo>
                  <a:pt x="25899" y="18430"/>
                </a:lnTo>
                <a:lnTo>
                  <a:pt x="10551" y="37257"/>
                </a:lnTo>
                <a:lnTo>
                  <a:pt x="6766" y="43723"/>
                </a:lnTo>
                <a:lnTo>
                  <a:pt x="4018" y="50604"/>
                </a:lnTo>
                <a:lnTo>
                  <a:pt x="597" y="65194"/>
                </a:lnTo>
                <a:lnTo>
                  <a:pt x="0" y="72579"/>
                </a:lnTo>
                <a:lnTo>
                  <a:pt x="1032" y="87530"/>
                </a:lnTo>
                <a:lnTo>
                  <a:pt x="196924" y="350849"/>
                </a:lnTo>
                <a:lnTo>
                  <a:pt x="235816" y="389054"/>
                </a:lnTo>
                <a:lnTo>
                  <a:pt x="283314" y="416100"/>
                </a:lnTo>
                <a:lnTo>
                  <a:pt x="815890" y="536065"/>
                </a:lnTo>
                <a:lnTo>
                  <a:pt x="1071834" y="605520"/>
                </a:lnTo>
                <a:lnTo>
                  <a:pt x="1073580" y="606220"/>
                </a:lnTo>
                <a:lnTo>
                  <a:pt x="1075393" y="6065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15A3841-7601-343E-AABA-E61F1266E7A1}"/>
              </a:ext>
            </a:extLst>
          </p:cNvPr>
          <p:cNvSpPr/>
          <p:nvPr/>
        </p:nvSpPr>
        <p:spPr>
          <a:xfrm>
            <a:off x="15340939" y="7550098"/>
            <a:ext cx="1296035" cy="830580"/>
          </a:xfrm>
          <a:custGeom>
            <a:avLst/>
            <a:gdLst/>
            <a:ahLst/>
            <a:cxnLst/>
            <a:rect l="l" t="t" r="r" b="b"/>
            <a:pathLst>
              <a:path w="1296034" h="830579">
                <a:moveTo>
                  <a:pt x="1295552" y="169900"/>
                </a:moveTo>
                <a:lnTo>
                  <a:pt x="1290231" y="128435"/>
                </a:lnTo>
                <a:lnTo>
                  <a:pt x="1275003" y="89509"/>
                </a:lnTo>
                <a:lnTo>
                  <a:pt x="1250772" y="55460"/>
                </a:lnTo>
                <a:lnTo>
                  <a:pt x="1218971" y="28308"/>
                </a:lnTo>
                <a:lnTo>
                  <a:pt x="1181531" y="9690"/>
                </a:lnTo>
                <a:lnTo>
                  <a:pt x="1140714" y="736"/>
                </a:lnTo>
                <a:lnTo>
                  <a:pt x="1123975" y="0"/>
                </a:lnTo>
                <a:lnTo>
                  <a:pt x="1115593" y="241"/>
                </a:lnTo>
                <a:lnTo>
                  <a:pt x="1074445" y="7581"/>
                </a:lnTo>
                <a:lnTo>
                  <a:pt x="1036320" y="24714"/>
                </a:lnTo>
                <a:lnTo>
                  <a:pt x="1003490" y="50596"/>
                </a:lnTo>
                <a:lnTo>
                  <a:pt x="977925" y="83680"/>
                </a:lnTo>
                <a:lnTo>
                  <a:pt x="961174" y="121970"/>
                </a:lnTo>
                <a:lnTo>
                  <a:pt x="954227" y="163182"/>
                </a:lnTo>
                <a:lnTo>
                  <a:pt x="954062" y="171577"/>
                </a:lnTo>
                <a:lnTo>
                  <a:pt x="954316" y="179959"/>
                </a:lnTo>
                <a:lnTo>
                  <a:pt x="954493" y="182333"/>
                </a:lnTo>
                <a:lnTo>
                  <a:pt x="692277" y="207365"/>
                </a:lnTo>
                <a:lnTo>
                  <a:pt x="639127" y="219443"/>
                </a:lnTo>
                <a:lnTo>
                  <a:pt x="590677" y="244741"/>
                </a:lnTo>
                <a:lnTo>
                  <a:pt x="200875" y="628142"/>
                </a:lnTo>
                <a:lnTo>
                  <a:pt x="4089" y="805611"/>
                </a:lnTo>
                <a:lnTo>
                  <a:pt x="1752" y="808113"/>
                </a:lnTo>
                <a:lnTo>
                  <a:pt x="457" y="811072"/>
                </a:lnTo>
                <a:lnTo>
                  <a:pt x="0" y="817905"/>
                </a:lnTo>
                <a:lnTo>
                  <a:pt x="863" y="821016"/>
                </a:lnTo>
                <a:lnTo>
                  <a:pt x="4813" y="826617"/>
                </a:lnTo>
                <a:lnTo>
                  <a:pt x="7442" y="828471"/>
                </a:lnTo>
                <a:lnTo>
                  <a:pt x="14046" y="830338"/>
                </a:lnTo>
                <a:lnTo>
                  <a:pt x="17259" y="830122"/>
                </a:lnTo>
                <a:lnTo>
                  <a:pt x="431812" y="620395"/>
                </a:lnTo>
                <a:lnTo>
                  <a:pt x="1028496" y="317779"/>
                </a:lnTo>
                <a:lnTo>
                  <a:pt x="1033119" y="314731"/>
                </a:lnTo>
                <a:lnTo>
                  <a:pt x="1037755" y="317627"/>
                </a:lnTo>
                <a:lnTo>
                  <a:pt x="1076045" y="334378"/>
                </a:lnTo>
                <a:lnTo>
                  <a:pt x="1117257" y="341312"/>
                </a:lnTo>
                <a:lnTo>
                  <a:pt x="1125639" y="341477"/>
                </a:lnTo>
                <a:lnTo>
                  <a:pt x="1134033" y="341236"/>
                </a:lnTo>
                <a:lnTo>
                  <a:pt x="1175169" y="333895"/>
                </a:lnTo>
                <a:lnTo>
                  <a:pt x="1213294" y="316763"/>
                </a:lnTo>
                <a:lnTo>
                  <a:pt x="1246136" y="290880"/>
                </a:lnTo>
                <a:lnTo>
                  <a:pt x="1271701" y="257797"/>
                </a:lnTo>
                <a:lnTo>
                  <a:pt x="1288440" y="219506"/>
                </a:lnTo>
                <a:lnTo>
                  <a:pt x="1295387" y="178295"/>
                </a:lnTo>
                <a:lnTo>
                  <a:pt x="1295552" y="1699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EEA062F3-4EAE-158A-0F68-F0CDD334D53A}"/>
              </a:ext>
            </a:extLst>
          </p:cNvPr>
          <p:cNvSpPr/>
          <p:nvPr/>
        </p:nvSpPr>
        <p:spPr>
          <a:xfrm>
            <a:off x="15615336" y="9291036"/>
            <a:ext cx="95885" cy="996315"/>
          </a:xfrm>
          <a:custGeom>
            <a:avLst/>
            <a:gdLst/>
            <a:ahLst/>
            <a:cxnLst/>
            <a:rect l="l" t="t" r="r" b="b"/>
            <a:pathLst>
              <a:path w="95884" h="996315">
                <a:moveTo>
                  <a:pt x="0" y="995963"/>
                </a:moveTo>
                <a:lnTo>
                  <a:pt x="95411" y="995963"/>
                </a:lnTo>
                <a:lnTo>
                  <a:pt x="76740" y="0"/>
                </a:lnTo>
                <a:lnTo>
                  <a:pt x="18745" y="0"/>
                </a:lnTo>
                <a:lnTo>
                  <a:pt x="0" y="9959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208A4FAF-EF61-C709-98D2-DE991D4FF433}"/>
              </a:ext>
            </a:extLst>
          </p:cNvPr>
          <p:cNvGrpSpPr/>
          <p:nvPr/>
        </p:nvGrpSpPr>
        <p:grpSpPr>
          <a:xfrm>
            <a:off x="15120024" y="8630083"/>
            <a:ext cx="1093470" cy="944244"/>
            <a:chOff x="15120024" y="8630083"/>
            <a:chExt cx="1093470" cy="944244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CAB281E6-D6F5-5A57-7643-697019E5E22F}"/>
                </a:ext>
              </a:extLst>
            </p:cNvPr>
            <p:cNvSpPr/>
            <p:nvPr/>
          </p:nvSpPr>
          <p:spPr>
            <a:xfrm>
              <a:off x="15120024" y="8630094"/>
              <a:ext cx="1093470" cy="944244"/>
            </a:xfrm>
            <a:custGeom>
              <a:avLst/>
              <a:gdLst/>
              <a:ahLst/>
              <a:cxnLst/>
              <a:rect l="l" t="t" r="r" b="b"/>
              <a:pathLst>
                <a:path w="1093469" h="944245">
                  <a:moveTo>
                    <a:pt x="514794" y="667296"/>
                  </a:moveTo>
                  <a:lnTo>
                    <a:pt x="514032" y="657783"/>
                  </a:lnTo>
                  <a:lnTo>
                    <a:pt x="512762" y="653275"/>
                  </a:lnTo>
                  <a:lnTo>
                    <a:pt x="510578" y="649020"/>
                  </a:lnTo>
                  <a:lnTo>
                    <a:pt x="507250" y="642429"/>
                  </a:lnTo>
                  <a:lnTo>
                    <a:pt x="502361" y="637349"/>
                  </a:lnTo>
                  <a:lnTo>
                    <a:pt x="489419" y="630199"/>
                  </a:lnTo>
                  <a:lnTo>
                    <a:pt x="482511" y="628764"/>
                  </a:lnTo>
                  <a:lnTo>
                    <a:pt x="334619" y="642886"/>
                  </a:lnTo>
                  <a:lnTo>
                    <a:pt x="292963" y="656221"/>
                  </a:lnTo>
                  <a:lnTo>
                    <a:pt x="97777" y="845934"/>
                  </a:lnTo>
                  <a:lnTo>
                    <a:pt x="1193" y="932776"/>
                  </a:lnTo>
                  <a:lnTo>
                    <a:pt x="419" y="934237"/>
                  </a:lnTo>
                  <a:lnTo>
                    <a:pt x="0" y="937755"/>
                  </a:lnTo>
                  <a:lnTo>
                    <a:pt x="381" y="939368"/>
                  </a:lnTo>
                  <a:lnTo>
                    <a:pt x="2374" y="942289"/>
                  </a:lnTo>
                  <a:lnTo>
                    <a:pt x="3733" y="943241"/>
                  </a:lnTo>
                  <a:lnTo>
                    <a:pt x="7150" y="944130"/>
                  </a:lnTo>
                  <a:lnTo>
                    <a:pt x="8801" y="943965"/>
                  </a:lnTo>
                  <a:lnTo>
                    <a:pt x="499097" y="695261"/>
                  </a:lnTo>
                  <a:lnTo>
                    <a:pt x="514248" y="671957"/>
                  </a:lnTo>
                  <a:lnTo>
                    <a:pt x="514794" y="667296"/>
                  </a:lnTo>
                  <a:close/>
                </a:path>
                <a:path w="1093469" h="944245">
                  <a:moveTo>
                    <a:pt x="630567" y="396506"/>
                  </a:moveTo>
                  <a:lnTo>
                    <a:pt x="549122" y="128219"/>
                  </a:lnTo>
                  <a:lnTo>
                    <a:pt x="515607" y="3429"/>
                  </a:lnTo>
                  <a:lnTo>
                    <a:pt x="514629" y="2159"/>
                  </a:lnTo>
                  <a:lnTo>
                    <a:pt x="511733" y="342"/>
                  </a:lnTo>
                  <a:lnTo>
                    <a:pt x="510171" y="0"/>
                  </a:lnTo>
                  <a:lnTo>
                    <a:pt x="506780" y="444"/>
                  </a:lnTo>
                  <a:lnTo>
                    <a:pt x="505358" y="1193"/>
                  </a:lnTo>
                  <a:lnTo>
                    <a:pt x="503047" y="3721"/>
                  </a:lnTo>
                  <a:lnTo>
                    <a:pt x="502437" y="5194"/>
                  </a:lnTo>
                  <a:lnTo>
                    <a:pt x="502297" y="553935"/>
                  </a:lnTo>
                  <a:lnTo>
                    <a:pt x="503161" y="558584"/>
                  </a:lnTo>
                  <a:lnTo>
                    <a:pt x="533552" y="585584"/>
                  </a:lnTo>
                  <a:lnTo>
                    <a:pt x="538365" y="585584"/>
                  </a:lnTo>
                  <a:lnTo>
                    <a:pt x="545807" y="585584"/>
                  </a:lnTo>
                  <a:lnTo>
                    <a:pt x="623443" y="431050"/>
                  </a:lnTo>
                  <a:lnTo>
                    <a:pt x="629920" y="405371"/>
                  </a:lnTo>
                  <a:lnTo>
                    <a:pt x="630567" y="396506"/>
                  </a:lnTo>
                  <a:close/>
                </a:path>
                <a:path w="1093469" h="944245">
                  <a:moveTo>
                    <a:pt x="1093254" y="912228"/>
                  </a:moveTo>
                  <a:lnTo>
                    <a:pt x="617016" y="629780"/>
                  </a:lnTo>
                  <a:lnTo>
                    <a:pt x="603224" y="627113"/>
                  </a:lnTo>
                  <a:lnTo>
                    <a:pt x="598589" y="627418"/>
                  </a:lnTo>
                  <a:lnTo>
                    <a:pt x="568540" y="651586"/>
                  </a:lnTo>
                  <a:lnTo>
                    <a:pt x="566915" y="658456"/>
                  </a:lnTo>
                  <a:lnTo>
                    <a:pt x="567931" y="673214"/>
                  </a:lnTo>
                  <a:lnTo>
                    <a:pt x="662228" y="796620"/>
                  </a:lnTo>
                  <a:lnTo>
                    <a:pt x="703694" y="828065"/>
                  </a:lnTo>
                  <a:lnTo>
                    <a:pt x="961224" y="885990"/>
                  </a:lnTo>
                  <a:lnTo>
                    <a:pt x="1085977" y="919975"/>
                  </a:lnTo>
                  <a:lnTo>
                    <a:pt x="1087589" y="919797"/>
                  </a:lnTo>
                  <a:lnTo>
                    <a:pt x="1090701" y="918248"/>
                  </a:lnTo>
                  <a:lnTo>
                    <a:pt x="1091819" y="917067"/>
                  </a:lnTo>
                  <a:lnTo>
                    <a:pt x="1093177" y="913853"/>
                  </a:lnTo>
                  <a:lnTo>
                    <a:pt x="1093254" y="91222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AD363864-CC78-1311-C0FF-F33F4ECA2F1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0948" y="9172962"/>
              <a:ext cx="164841" cy="164841"/>
            </a:xfrm>
            <a:prstGeom prst="rect">
              <a:avLst/>
            </a:prstGeom>
          </p:spPr>
        </p:pic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88FC94DC-34D1-E0A2-98F3-03771006F5AA}"/>
              </a:ext>
            </a:extLst>
          </p:cNvPr>
          <p:cNvSpPr/>
          <p:nvPr/>
        </p:nvSpPr>
        <p:spPr>
          <a:xfrm>
            <a:off x="17482740" y="9142285"/>
            <a:ext cx="106045" cy="1144905"/>
          </a:xfrm>
          <a:custGeom>
            <a:avLst/>
            <a:gdLst/>
            <a:ahLst/>
            <a:cxnLst/>
            <a:rect l="l" t="t" r="r" b="b"/>
            <a:pathLst>
              <a:path w="106044" h="1144904">
                <a:moveTo>
                  <a:pt x="0" y="1144714"/>
                </a:moveTo>
                <a:lnTo>
                  <a:pt x="105650" y="1144714"/>
                </a:lnTo>
                <a:lnTo>
                  <a:pt x="84177" y="0"/>
                </a:lnTo>
                <a:lnTo>
                  <a:pt x="21551" y="0"/>
                </a:lnTo>
                <a:lnTo>
                  <a:pt x="0" y="1144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074D4D1B-9492-DCA4-80EF-0A68CB5C1437}"/>
              </a:ext>
            </a:extLst>
          </p:cNvPr>
          <p:cNvSpPr/>
          <p:nvPr/>
        </p:nvSpPr>
        <p:spPr>
          <a:xfrm>
            <a:off x="17491643" y="8427974"/>
            <a:ext cx="138430" cy="633095"/>
          </a:xfrm>
          <a:custGeom>
            <a:avLst/>
            <a:gdLst/>
            <a:ahLst/>
            <a:cxnLst/>
            <a:rect l="l" t="t" r="r" b="b"/>
            <a:pathLst>
              <a:path w="138430" h="633095">
                <a:moveTo>
                  <a:pt x="33772" y="632947"/>
                </a:moveTo>
                <a:lnTo>
                  <a:pt x="38925" y="632931"/>
                </a:lnTo>
                <a:lnTo>
                  <a:pt x="46914" y="632948"/>
                </a:lnTo>
                <a:lnTo>
                  <a:pt x="54207" y="630704"/>
                </a:lnTo>
                <a:lnTo>
                  <a:pt x="130722" y="466585"/>
                </a:lnTo>
                <a:lnTo>
                  <a:pt x="138335" y="429502"/>
                </a:lnTo>
                <a:lnTo>
                  <a:pt x="138209" y="419958"/>
                </a:lnTo>
                <a:lnTo>
                  <a:pt x="137265" y="410532"/>
                </a:lnTo>
                <a:lnTo>
                  <a:pt x="135502" y="401225"/>
                </a:lnTo>
                <a:lnTo>
                  <a:pt x="132922" y="392035"/>
                </a:lnTo>
                <a:lnTo>
                  <a:pt x="50848" y="139332"/>
                </a:lnTo>
                <a:lnTo>
                  <a:pt x="14378" y="4011"/>
                </a:lnTo>
                <a:lnTo>
                  <a:pt x="13353" y="2550"/>
                </a:lnTo>
                <a:lnTo>
                  <a:pt x="10192" y="409"/>
                </a:lnTo>
                <a:lnTo>
                  <a:pt x="8455" y="0"/>
                </a:lnTo>
                <a:lnTo>
                  <a:pt x="4670" y="502"/>
                </a:lnTo>
                <a:lnTo>
                  <a:pt x="3101" y="1351"/>
                </a:lnTo>
                <a:lnTo>
                  <a:pt x="608" y="4243"/>
                </a:lnTo>
                <a:lnTo>
                  <a:pt x="0" y="5921"/>
                </a:lnTo>
                <a:lnTo>
                  <a:pt x="30" y="599304"/>
                </a:lnTo>
                <a:lnTo>
                  <a:pt x="28814" y="631974"/>
                </a:lnTo>
                <a:lnTo>
                  <a:pt x="33772" y="6329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1101D72-950F-E111-A35E-4AAF9B80094A}"/>
              </a:ext>
            </a:extLst>
          </p:cNvPr>
          <p:cNvSpPr/>
          <p:nvPr/>
        </p:nvSpPr>
        <p:spPr>
          <a:xfrm>
            <a:off x="17560866" y="9105695"/>
            <a:ext cx="569595" cy="316865"/>
          </a:xfrm>
          <a:custGeom>
            <a:avLst/>
            <a:gdLst/>
            <a:ahLst/>
            <a:cxnLst/>
            <a:rect l="l" t="t" r="r" b="b"/>
            <a:pathLst>
              <a:path w="569594" h="316865">
                <a:moveTo>
                  <a:pt x="560770" y="316519"/>
                </a:moveTo>
                <a:lnTo>
                  <a:pt x="568991" y="308124"/>
                </a:lnTo>
                <a:lnTo>
                  <a:pt x="567711" y="304448"/>
                </a:lnTo>
                <a:lnTo>
                  <a:pt x="566535" y="303067"/>
                </a:lnTo>
                <a:lnTo>
                  <a:pt x="54512" y="3072"/>
                </a:lnTo>
                <a:lnTo>
                  <a:pt x="49739" y="1414"/>
                </a:lnTo>
                <a:lnTo>
                  <a:pt x="39533" y="0"/>
                </a:lnTo>
                <a:lnTo>
                  <a:pt x="34489" y="298"/>
                </a:lnTo>
                <a:lnTo>
                  <a:pt x="5821" y="19573"/>
                </a:lnTo>
                <a:lnTo>
                  <a:pt x="1764" y="26450"/>
                </a:lnTo>
                <a:lnTo>
                  <a:pt x="0" y="33873"/>
                </a:lnTo>
                <a:lnTo>
                  <a:pt x="1056" y="49808"/>
                </a:lnTo>
                <a:lnTo>
                  <a:pt x="3785" y="56932"/>
                </a:lnTo>
                <a:lnTo>
                  <a:pt x="102943" y="182909"/>
                </a:lnTo>
                <a:lnTo>
                  <a:pt x="139309" y="212938"/>
                </a:lnTo>
                <a:lnTo>
                  <a:pt x="425565" y="279453"/>
                </a:lnTo>
                <a:lnTo>
                  <a:pt x="560770" y="3165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>
            <a:extLst>
              <a:ext uri="{FF2B5EF4-FFF2-40B4-BE49-F238E27FC236}">
                <a16:creationId xmlns:a16="http://schemas.microsoft.com/office/drawing/2014/main" id="{A7C4EC26-1AFD-3D13-81B0-48925E823DE5}"/>
              </a:ext>
            </a:extLst>
          </p:cNvPr>
          <p:cNvGrpSpPr/>
          <p:nvPr/>
        </p:nvGrpSpPr>
        <p:grpSpPr>
          <a:xfrm>
            <a:off x="16949146" y="9014718"/>
            <a:ext cx="676275" cy="433705"/>
            <a:chOff x="16949146" y="9014718"/>
            <a:chExt cx="676275" cy="433705"/>
          </a:xfrm>
        </p:grpSpPr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03278B10-A082-1691-4D0E-04BD5212E38C}"/>
                </a:ext>
              </a:extLst>
            </p:cNvPr>
            <p:cNvSpPr/>
            <p:nvPr/>
          </p:nvSpPr>
          <p:spPr>
            <a:xfrm>
              <a:off x="16949146" y="9107601"/>
              <a:ext cx="556260" cy="340995"/>
            </a:xfrm>
            <a:custGeom>
              <a:avLst/>
              <a:gdLst/>
              <a:ahLst/>
              <a:cxnLst/>
              <a:rect l="l" t="t" r="r" b="b"/>
              <a:pathLst>
                <a:path w="556259" h="340995">
                  <a:moveTo>
                    <a:pt x="7919" y="340581"/>
                  </a:moveTo>
                  <a:lnTo>
                    <a:pt x="538929" y="71840"/>
                  </a:lnTo>
                  <a:lnTo>
                    <a:pt x="555983" y="41620"/>
                  </a:lnTo>
                  <a:lnTo>
                    <a:pt x="555175" y="31314"/>
                  </a:lnTo>
                  <a:lnTo>
                    <a:pt x="553796" y="26436"/>
                  </a:lnTo>
                  <a:lnTo>
                    <a:pt x="551442" y="21835"/>
                  </a:lnTo>
                  <a:lnTo>
                    <a:pt x="547833" y="14715"/>
                  </a:lnTo>
                  <a:lnTo>
                    <a:pt x="542531" y="9231"/>
                  </a:lnTo>
                  <a:lnTo>
                    <a:pt x="528541" y="1539"/>
                  </a:lnTo>
                  <a:lnTo>
                    <a:pt x="521071" y="0"/>
                  </a:lnTo>
                  <a:lnTo>
                    <a:pt x="361480" y="15121"/>
                  </a:lnTo>
                  <a:lnTo>
                    <a:pt x="316530" y="29544"/>
                  </a:lnTo>
                  <a:lnTo>
                    <a:pt x="105767" y="234369"/>
                  </a:lnTo>
                  <a:lnTo>
                    <a:pt x="1458" y="328212"/>
                  </a:lnTo>
                  <a:lnTo>
                    <a:pt x="560" y="329795"/>
                  </a:lnTo>
                  <a:lnTo>
                    <a:pt x="0" y="333662"/>
                  </a:lnTo>
                  <a:lnTo>
                    <a:pt x="410" y="335436"/>
                  </a:lnTo>
                  <a:lnTo>
                    <a:pt x="2612" y="338664"/>
                  </a:lnTo>
                  <a:lnTo>
                    <a:pt x="4114" y="339693"/>
                  </a:lnTo>
                  <a:lnTo>
                    <a:pt x="7919" y="34058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361B1330-C2A2-EB25-E9B9-23BDA68AFFA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46876" y="9014718"/>
              <a:ext cx="178038" cy="178038"/>
            </a:xfrm>
            <a:prstGeom prst="rect">
              <a:avLst/>
            </a:prstGeom>
          </p:spPr>
        </p:pic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BD9D5FE1-4D97-98D3-5242-068D111B4F01}"/>
              </a:ext>
            </a:extLst>
          </p:cNvPr>
          <p:cNvSpPr/>
          <p:nvPr/>
        </p:nvSpPr>
        <p:spPr>
          <a:xfrm>
            <a:off x="18061261" y="9561570"/>
            <a:ext cx="227329" cy="511175"/>
          </a:xfrm>
          <a:custGeom>
            <a:avLst/>
            <a:gdLst/>
            <a:ahLst/>
            <a:cxnLst/>
            <a:rect l="l" t="t" r="r" b="b"/>
            <a:pathLst>
              <a:path w="227330" h="511175">
                <a:moveTo>
                  <a:pt x="221025" y="510799"/>
                </a:moveTo>
                <a:lnTo>
                  <a:pt x="226737" y="510907"/>
                </a:lnTo>
                <a:lnTo>
                  <a:pt x="226737" y="0"/>
                </a:lnTo>
                <a:lnTo>
                  <a:pt x="223182" y="2822"/>
                </a:lnTo>
                <a:lnTo>
                  <a:pt x="199608" y="34661"/>
                </a:lnTo>
                <a:lnTo>
                  <a:pt x="190032" y="73103"/>
                </a:lnTo>
                <a:lnTo>
                  <a:pt x="189934" y="79723"/>
                </a:lnTo>
                <a:lnTo>
                  <a:pt x="191068" y="91280"/>
                </a:lnTo>
                <a:lnTo>
                  <a:pt x="191994" y="96143"/>
                </a:lnTo>
                <a:lnTo>
                  <a:pt x="193267" y="100938"/>
                </a:lnTo>
                <a:lnTo>
                  <a:pt x="186998" y="101878"/>
                </a:lnTo>
                <a:lnTo>
                  <a:pt x="147071" y="120262"/>
                </a:lnTo>
                <a:lnTo>
                  <a:pt x="116003" y="159634"/>
                </a:lnTo>
                <a:lnTo>
                  <a:pt x="107408" y="202742"/>
                </a:lnTo>
                <a:lnTo>
                  <a:pt x="107953" y="209983"/>
                </a:lnTo>
                <a:lnTo>
                  <a:pt x="102666" y="209580"/>
                </a:lnTo>
                <a:lnTo>
                  <a:pt x="97380" y="209580"/>
                </a:lnTo>
                <a:lnTo>
                  <a:pt x="92094" y="209983"/>
                </a:lnTo>
                <a:lnTo>
                  <a:pt x="53395" y="221649"/>
                </a:lnTo>
                <a:lnTo>
                  <a:pt x="22567" y="246690"/>
                </a:lnTo>
                <a:lnTo>
                  <a:pt x="4141" y="281217"/>
                </a:lnTo>
                <a:lnTo>
                  <a:pt x="0" y="307075"/>
                </a:lnTo>
                <a:lnTo>
                  <a:pt x="45" y="313625"/>
                </a:lnTo>
                <a:lnTo>
                  <a:pt x="9507" y="351905"/>
                </a:lnTo>
                <a:lnTo>
                  <a:pt x="33156" y="383587"/>
                </a:lnTo>
                <a:lnTo>
                  <a:pt x="67107" y="403847"/>
                </a:lnTo>
                <a:lnTo>
                  <a:pt x="99614" y="409728"/>
                </a:lnTo>
                <a:lnTo>
                  <a:pt x="106219" y="409617"/>
                </a:lnTo>
                <a:lnTo>
                  <a:pt x="117176" y="408360"/>
                </a:lnTo>
                <a:lnTo>
                  <a:pt x="121498" y="407627"/>
                </a:lnTo>
                <a:lnTo>
                  <a:pt x="125779" y="406659"/>
                </a:lnTo>
                <a:lnTo>
                  <a:pt x="125258" y="412292"/>
                </a:lnTo>
                <a:lnTo>
                  <a:pt x="125258" y="417926"/>
                </a:lnTo>
                <a:lnTo>
                  <a:pt x="126625" y="430120"/>
                </a:lnTo>
                <a:lnTo>
                  <a:pt x="144335" y="470073"/>
                </a:lnTo>
                <a:lnTo>
                  <a:pt x="174692" y="496828"/>
                </a:lnTo>
                <a:lnTo>
                  <a:pt x="212951" y="510008"/>
                </a:lnTo>
                <a:lnTo>
                  <a:pt x="221025" y="510799"/>
                </a:lnTo>
                <a:close/>
              </a:path>
            </a:pathLst>
          </a:custGeom>
          <a:solidFill>
            <a:srgbClr val="C1FF7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D2DBBC11-5FBE-8701-3284-1D785784EC6D}"/>
              </a:ext>
            </a:extLst>
          </p:cNvPr>
          <p:cNvGrpSpPr/>
          <p:nvPr/>
        </p:nvGrpSpPr>
        <p:grpSpPr>
          <a:xfrm>
            <a:off x="4829904" y="7526828"/>
            <a:ext cx="9666605" cy="2760345"/>
            <a:chOff x="4829904" y="7526828"/>
            <a:chExt cx="9666605" cy="2760345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BE69824B-D498-C6E3-93D6-50BCF9FBE0C2}"/>
                </a:ext>
              </a:extLst>
            </p:cNvPr>
            <p:cNvSpPr/>
            <p:nvPr/>
          </p:nvSpPr>
          <p:spPr>
            <a:xfrm>
              <a:off x="13784885" y="7526832"/>
              <a:ext cx="711200" cy="691515"/>
            </a:xfrm>
            <a:custGeom>
              <a:avLst/>
              <a:gdLst/>
              <a:ahLst/>
              <a:cxnLst/>
              <a:rect l="l" t="t" r="r" b="b"/>
              <a:pathLst>
                <a:path w="711200" h="691515">
                  <a:moveTo>
                    <a:pt x="60363" y="295440"/>
                  </a:moveTo>
                  <a:lnTo>
                    <a:pt x="59905" y="293751"/>
                  </a:lnTo>
                  <a:lnTo>
                    <a:pt x="57607" y="290766"/>
                  </a:lnTo>
                  <a:lnTo>
                    <a:pt x="56095" y="289902"/>
                  </a:lnTo>
                  <a:lnTo>
                    <a:pt x="6045" y="283260"/>
                  </a:lnTo>
                  <a:lnTo>
                    <a:pt x="4356" y="283705"/>
                  </a:lnTo>
                  <a:lnTo>
                    <a:pt x="1346" y="286016"/>
                  </a:lnTo>
                  <a:lnTo>
                    <a:pt x="482" y="287540"/>
                  </a:lnTo>
                  <a:lnTo>
                    <a:pt x="0" y="291312"/>
                  </a:lnTo>
                  <a:lnTo>
                    <a:pt x="444" y="293001"/>
                  </a:lnTo>
                  <a:lnTo>
                    <a:pt x="2768" y="296011"/>
                  </a:lnTo>
                  <a:lnTo>
                    <a:pt x="4292" y="296862"/>
                  </a:lnTo>
                  <a:lnTo>
                    <a:pt x="6184" y="297078"/>
                  </a:lnTo>
                  <a:lnTo>
                    <a:pt x="54356" y="303453"/>
                  </a:lnTo>
                  <a:lnTo>
                    <a:pt x="56032" y="302996"/>
                  </a:lnTo>
                  <a:lnTo>
                    <a:pt x="59016" y="300685"/>
                  </a:lnTo>
                  <a:lnTo>
                    <a:pt x="59880" y="299173"/>
                  </a:lnTo>
                  <a:lnTo>
                    <a:pt x="60363" y="295440"/>
                  </a:lnTo>
                  <a:close/>
                </a:path>
                <a:path w="711200" h="691515">
                  <a:moveTo>
                    <a:pt x="60756" y="441871"/>
                  </a:moveTo>
                  <a:lnTo>
                    <a:pt x="59956" y="438200"/>
                  </a:lnTo>
                  <a:lnTo>
                    <a:pt x="58966" y="436778"/>
                  </a:lnTo>
                  <a:lnTo>
                    <a:pt x="55803" y="434746"/>
                  </a:lnTo>
                  <a:lnTo>
                    <a:pt x="54089" y="434428"/>
                  </a:lnTo>
                  <a:lnTo>
                    <a:pt x="4114" y="445655"/>
                  </a:lnTo>
                  <a:lnTo>
                    <a:pt x="2692" y="446646"/>
                  </a:lnTo>
                  <a:lnTo>
                    <a:pt x="660" y="449808"/>
                  </a:lnTo>
                  <a:lnTo>
                    <a:pt x="342" y="451510"/>
                  </a:lnTo>
                  <a:lnTo>
                    <a:pt x="1168" y="455193"/>
                  </a:lnTo>
                  <a:lnTo>
                    <a:pt x="2184" y="456615"/>
                  </a:lnTo>
                  <a:lnTo>
                    <a:pt x="5384" y="458647"/>
                  </a:lnTo>
                  <a:lnTo>
                    <a:pt x="7112" y="458952"/>
                  </a:lnTo>
                  <a:lnTo>
                    <a:pt x="8966" y="458558"/>
                  </a:lnTo>
                  <a:lnTo>
                    <a:pt x="57086" y="447802"/>
                  </a:lnTo>
                  <a:lnTo>
                    <a:pt x="58483" y="446773"/>
                  </a:lnTo>
                  <a:lnTo>
                    <a:pt x="60464" y="443585"/>
                  </a:lnTo>
                  <a:lnTo>
                    <a:pt x="60756" y="441871"/>
                  </a:lnTo>
                  <a:close/>
                </a:path>
                <a:path w="711200" h="691515">
                  <a:moveTo>
                    <a:pt x="97548" y="176225"/>
                  </a:moveTo>
                  <a:lnTo>
                    <a:pt x="96913" y="172554"/>
                  </a:lnTo>
                  <a:lnTo>
                    <a:pt x="96012" y="171081"/>
                  </a:lnTo>
                  <a:lnTo>
                    <a:pt x="54762" y="141554"/>
                  </a:lnTo>
                  <a:lnTo>
                    <a:pt x="53060" y="141147"/>
                  </a:lnTo>
                  <a:lnTo>
                    <a:pt x="49326" y="141732"/>
                  </a:lnTo>
                  <a:lnTo>
                    <a:pt x="47828" y="142633"/>
                  </a:lnTo>
                  <a:lnTo>
                    <a:pt x="45618" y="145707"/>
                  </a:lnTo>
                  <a:lnTo>
                    <a:pt x="45224" y="147421"/>
                  </a:lnTo>
                  <a:lnTo>
                    <a:pt x="45859" y="151155"/>
                  </a:lnTo>
                  <a:lnTo>
                    <a:pt x="46786" y="152654"/>
                  </a:lnTo>
                  <a:lnTo>
                    <a:pt x="48323" y="153758"/>
                  </a:lnTo>
                  <a:lnTo>
                    <a:pt x="88061" y="182206"/>
                  </a:lnTo>
                  <a:lnTo>
                    <a:pt x="89776" y="182600"/>
                  </a:lnTo>
                  <a:lnTo>
                    <a:pt x="93548" y="181965"/>
                  </a:lnTo>
                  <a:lnTo>
                    <a:pt x="95034" y="181025"/>
                  </a:lnTo>
                  <a:lnTo>
                    <a:pt x="97180" y="177914"/>
                  </a:lnTo>
                  <a:lnTo>
                    <a:pt x="97548" y="176225"/>
                  </a:lnTo>
                  <a:close/>
                </a:path>
                <a:path w="711200" h="691515">
                  <a:moveTo>
                    <a:pt x="124396" y="546608"/>
                  </a:moveTo>
                  <a:lnTo>
                    <a:pt x="123723" y="544995"/>
                  </a:lnTo>
                  <a:lnTo>
                    <a:pt x="121069" y="542328"/>
                  </a:lnTo>
                  <a:lnTo>
                    <a:pt x="119468" y="541667"/>
                  </a:lnTo>
                  <a:lnTo>
                    <a:pt x="115735" y="541667"/>
                  </a:lnTo>
                  <a:lnTo>
                    <a:pt x="114134" y="542328"/>
                  </a:lnTo>
                  <a:lnTo>
                    <a:pt x="78028" y="577964"/>
                  </a:lnTo>
                  <a:lnTo>
                    <a:pt x="77368" y="579564"/>
                  </a:lnTo>
                  <a:lnTo>
                    <a:pt x="77368" y="583311"/>
                  </a:lnTo>
                  <a:lnTo>
                    <a:pt x="78028" y="584911"/>
                  </a:lnTo>
                  <a:lnTo>
                    <a:pt x="80645" y="587603"/>
                  </a:lnTo>
                  <a:lnTo>
                    <a:pt x="82232" y="588302"/>
                  </a:lnTo>
                  <a:lnTo>
                    <a:pt x="86004" y="588340"/>
                  </a:lnTo>
                  <a:lnTo>
                    <a:pt x="87617" y="587692"/>
                  </a:lnTo>
                  <a:lnTo>
                    <a:pt x="88950" y="586359"/>
                  </a:lnTo>
                  <a:lnTo>
                    <a:pt x="123723" y="552018"/>
                  </a:lnTo>
                  <a:lnTo>
                    <a:pt x="124396" y="550392"/>
                  </a:lnTo>
                  <a:lnTo>
                    <a:pt x="124396" y="546608"/>
                  </a:lnTo>
                  <a:close/>
                </a:path>
                <a:path w="711200" h="691515">
                  <a:moveTo>
                    <a:pt x="180428" y="89890"/>
                  </a:moveTo>
                  <a:lnTo>
                    <a:pt x="180200" y="88150"/>
                  </a:lnTo>
                  <a:lnTo>
                    <a:pt x="155181" y="44221"/>
                  </a:lnTo>
                  <a:lnTo>
                    <a:pt x="153809" y="43154"/>
                  </a:lnTo>
                  <a:lnTo>
                    <a:pt x="150177" y="42151"/>
                  </a:lnTo>
                  <a:lnTo>
                    <a:pt x="148463" y="42379"/>
                  </a:lnTo>
                  <a:lnTo>
                    <a:pt x="145173" y="44259"/>
                  </a:lnTo>
                  <a:lnTo>
                    <a:pt x="144094" y="45643"/>
                  </a:lnTo>
                  <a:lnTo>
                    <a:pt x="143103" y="49326"/>
                  </a:lnTo>
                  <a:lnTo>
                    <a:pt x="143332" y="51066"/>
                  </a:lnTo>
                  <a:lnTo>
                    <a:pt x="144284" y="52705"/>
                  </a:lnTo>
                  <a:lnTo>
                    <a:pt x="168363" y="94957"/>
                  </a:lnTo>
                  <a:lnTo>
                    <a:pt x="169735" y="96012"/>
                  </a:lnTo>
                  <a:lnTo>
                    <a:pt x="173342" y="97015"/>
                  </a:lnTo>
                  <a:lnTo>
                    <a:pt x="175069" y="96799"/>
                  </a:lnTo>
                  <a:lnTo>
                    <a:pt x="178358" y="94945"/>
                  </a:lnTo>
                  <a:lnTo>
                    <a:pt x="179425" y="93560"/>
                  </a:lnTo>
                  <a:lnTo>
                    <a:pt x="180428" y="89890"/>
                  </a:lnTo>
                  <a:close/>
                </a:path>
                <a:path w="711200" h="691515">
                  <a:moveTo>
                    <a:pt x="231762" y="609930"/>
                  </a:moveTo>
                  <a:lnTo>
                    <a:pt x="231698" y="608190"/>
                  </a:lnTo>
                  <a:lnTo>
                    <a:pt x="230111" y="604748"/>
                  </a:lnTo>
                  <a:lnTo>
                    <a:pt x="228828" y="603567"/>
                  </a:lnTo>
                  <a:lnTo>
                    <a:pt x="225285" y="602284"/>
                  </a:lnTo>
                  <a:lnTo>
                    <a:pt x="223532" y="602361"/>
                  </a:lnTo>
                  <a:lnTo>
                    <a:pt x="220116" y="603935"/>
                  </a:lnTo>
                  <a:lnTo>
                    <a:pt x="218935" y="605205"/>
                  </a:lnTo>
                  <a:lnTo>
                    <a:pt x="201625" y="652945"/>
                  </a:lnTo>
                  <a:lnTo>
                    <a:pt x="201688" y="654672"/>
                  </a:lnTo>
                  <a:lnTo>
                    <a:pt x="203276" y="658075"/>
                  </a:lnTo>
                  <a:lnTo>
                    <a:pt x="204558" y="659244"/>
                  </a:lnTo>
                  <a:lnTo>
                    <a:pt x="208102" y="660527"/>
                  </a:lnTo>
                  <a:lnTo>
                    <a:pt x="209854" y="660463"/>
                  </a:lnTo>
                  <a:lnTo>
                    <a:pt x="213296" y="658876"/>
                  </a:lnTo>
                  <a:lnTo>
                    <a:pt x="214477" y="657593"/>
                  </a:lnTo>
                  <a:lnTo>
                    <a:pt x="215125" y="655815"/>
                  </a:lnTo>
                  <a:lnTo>
                    <a:pt x="231762" y="609930"/>
                  </a:lnTo>
                  <a:close/>
                </a:path>
                <a:path w="711200" h="691515">
                  <a:moveTo>
                    <a:pt x="313093" y="4965"/>
                  </a:moveTo>
                  <a:lnTo>
                    <a:pt x="312445" y="3340"/>
                  </a:lnTo>
                  <a:lnTo>
                    <a:pt x="309753" y="660"/>
                  </a:lnTo>
                  <a:lnTo>
                    <a:pt x="308127" y="0"/>
                  </a:lnTo>
                  <a:lnTo>
                    <a:pt x="304342" y="38"/>
                  </a:lnTo>
                  <a:lnTo>
                    <a:pt x="302742" y="698"/>
                  </a:lnTo>
                  <a:lnTo>
                    <a:pt x="300062" y="3365"/>
                  </a:lnTo>
                  <a:lnTo>
                    <a:pt x="299402" y="4978"/>
                  </a:lnTo>
                  <a:lnTo>
                    <a:pt x="299402" y="6870"/>
                  </a:lnTo>
                  <a:lnTo>
                    <a:pt x="299402" y="55638"/>
                  </a:lnTo>
                  <a:lnTo>
                    <a:pt x="300062" y="57238"/>
                  </a:lnTo>
                  <a:lnTo>
                    <a:pt x="302742" y="59905"/>
                  </a:lnTo>
                  <a:lnTo>
                    <a:pt x="304342" y="60579"/>
                  </a:lnTo>
                  <a:lnTo>
                    <a:pt x="308127" y="60604"/>
                  </a:lnTo>
                  <a:lnTo>
                    <a:pt x="309753" y="59956"/>
                  </a:lnTo>
                  <a:lnTo>
                    <a:pt x="312445" y="57264"/>
                  </a:lnTo>
                  <a:lnTo>
                    <a:pt x="313093" y="55651"/>
                  </a:lnTo>
                  <a:lnTo>
                    <a:pt x="313093" y="4965"/>
                  </a:lnTo>
                  <a:close/>
                </a:path>
                <a:path w="711200" h="691515">
                  <a:moveTo>
                    <a:pt x="340144" y="635635"/>
                  </a:moveTo>
                  <a:lnTo>
                    <a:pt x="339483" y="634022"/>
                  </a:lnTo>
                  <a:lnTo>
                    <a:pt x="336816" y="631355"/>
                  </a:lnTo>
                  <a:lnTo>
                    <a:pt x="335203" y="630694"/>
                  </a:lnTo>
                  <a:lnTo>
                    <a:pt x="331431" y="630694"/>
                  </a:lnTo>
                  <a:lnTo>
                    <a:pt x="329819" y="631355"/>
                  </a:lnTo>
                  <a:lnTo>
                    <a:pt x="327152" y="634022"/>
                  </a:lnTo>
                  <a:lnTo>
                    <a:pt x="326491" y="635635"/>
                  </a:lnTo>
                  <a:lnTo>
                    <a:pt x="326491" y="637527"/>
                  </a:lnTo>
                  <a:lnTo>
                    <a:pt x="326491" y="686409"/>
                  </a:lnTo>
                  <a:lnTo>
                    <a:pt x="327152" y="688009"/>
                  </a:lnTo>
                  <a:lnTo>
                    <a:pt x="329819" y="690676"/>
                  </a:lnTo>
                  <a:lnTo>
                    <a:pt x="331431" y="691349"/>
                  </a:lnTo>
                  <a:lnTo>
                    <a:pt x="335203" y="691349"/>
                  </a:lnTo>
                  <a:lnTo>
                    <a:pt x="336816" y="690676"/>
                  </a:lnTo>
                  <a:lnTo>
                    <a:pt x="339483" y="688009"/>
                  </a:lnTo>
                  <a:lnTo>
                    <a:pt x="340144" y="686409"/>
                  </a:lnTo>
                  <a:lnTo>
                    <a:pt x="340144" y="635635"/>
                  </a:lnTo>
                  <a:close/>
                </a:path>
                <a:path w="711200" h="691515">
                  <a:moveTo>
                    <a:pt x="451637" y="12865"/>
                  </a:moveTo>
                  <a:lnTo>
                    <a:pt x="451180" y="11188"/>
                  </a:lnTo>
                  <a:lnTo>
                    <a:pt x="448868" y="8204"/>
                  </a:lnTo>
                  <a:lnTo>
                    <a:pt x="447357" y="7340"/>
                  </a:lnTo>
                  <a:lnTo>
                    <a:pt x="443623" y="6858"/>
                  </a:lnTo>
                  <a:lnTo>
                    <a:pt x="441934" y="7315"/>
                  </a:lnTo>
                  <a:lnTo>
                    <a:pt x="438962" y="9613"/>
                  </a:lnTo>
                  <a:lnTo>
                    <a:pt x="438086" y="11125"/>
                  </a:lnTo>
                  <a:lnTo>
                    <a:pt x="431469" y="61175"/>
                  </a:lnTo>
                  <a:lnTo>
                    <a:pt x="431927" y="62852"/>
                  </a:lnTo>
                  <a:lnTo>
                    <a:pt x="434238" y="65836"/>
                  </a:lnTo>
                  <a:lnTo>
                    <a:pt x="435749" y="66700"/>
                  </a:lnTo>
                  <a:lnTo>
                    <a:pt x="439496" y="67221"/>
                  </a:lnTo>
                  <a:lnTo>
                    <a:pt x="441185" y="66776"/>
                  </a:lnTo>
                  <a:lnTo>
                    <a:pt x="444195" y="64452"/>
                  </a:lnTo>
                  <a:lnTo>
                    <a:pt x="445046" y="62928"/>
                  </a:lnTo>
                  <a:lnTo>
                    <a:pt x="451396" y="14732"/>
                  </a:lnTo>
                  <a:lnTo>
                    <a:pt x="451637" y="12865"/>
                  </a:lnTo>
                  <a:close/>
                </a:path>
                <a:path w="711200" h="691515">
                  <a:moveTo>
                    <a:pt x="464172" y="668197"/>
                  </a:moveTo>
                  <a:lnTo>
                    <a:pt x="453186" y="618210"/>
                  </a:lnTo>
                  <a:lnTo>
                    <a:pt x="452196" y="616788"/>
                  </a:lnTo>
                  <a:lnTo>
                    <a:pt x="449033" y="614756"/>
                  </a:lnTo>
                  <a:lnTo>
                    <a:pt x="447332" y="614438"/>
                  </a:lnTo>
                  <a:lnTo>
                    <a:pt x="443661" y="615238"/>
                  </a:lnTo>
                  <a:lnTo>
                    <a:pt x="442226" y="616229"/>
                  </a:lnTo>
                  <a:lnTo>
                    <a:pt x="440194" y="619391"/>
                  </a:lnTo>
                  <a:lnTo>
                    <a:pt x="439889" y="621106"/>
                  </a:lnTo>
                  <a:lnTo>
                    <a:pt x="450469" y="669239"/>
                  </a:lnTo>
                  <a:lnTo>
                    <a:pt x="450850" y="671093"/>
                  </a:lnTo>
                  <a:lnTo>
                    <a:pt x="451827" y="672553"/>
                  </a:lnTo>
                  <a:lnTo>
                    <a:pt x="454990" y="674636"/>
                  </a:lnTo>
                  <a:lnTo>
                    <a:pt x="456717" y="674954"/>
                  </a:lnTo>
                  <a:lnTo>
                    <a:pt x="460413" y="674128"/>
                  </a:lnTo>
                  <a:lnTo>
                    <a:pt x="461848" y="673125"/>
                  </a:lnTo>
                  <a:lnTo>
                    <a:pt x="463867" y="669925"/>
                  </a:lnTo>
                  <a:lnTo>
                    <a:pt x="464172" y="668197"/>
                  </a:lnTo>
                  <a:close/>
                </a:path>
                <a:path w="711200" h="691515">
                  <a:moveTo>
                    <a:pt x="596874" y="611530"/>
                  </a:moveTo>
                  <a:lnTo>
                    <a:pt x="596417" y="609841"/>
                  </a:lnTo>
                  <a:lnTo>
                    <a:pt x="565315" y="569798"/>
                  </a:lnTo>
                  <a:lnTo>
                    <a:pt x="563803" y="568921"/>
                  </a:lnTo>
                  <a:lnTo>
                    <a:pt x="560044" y="568426"/>
                  </a:lnTo>
                  <a:lnTo>
                    <a:pt x="558355" y="568871"/>
                  </a:lnTo>
                  <a:lnTo>
                    <a:pt x="555396" y="571220"/>
                  </a:lnTo>
                  <a:lnTo>
                    <a:pt x="554545" y="572744"/>
                  </a:lnTo>
                  <a:lnTo>
                    <a:pt x="554101" y="576465"/>
                  </a:lnTo>
                  <a:lnTo>
                    <a:pt x="554558" y="578142"/>
                  </a:lnTo>
                  <a:lnTo>
                    <a:pt x="584517" y="616800"/>
                  </a:lnTo>
                  <a:lnTo>
                    <a:pt x="585685" y="618286"/>
                  </a:lnTo>
                  <a:lnTo>
                    <a:pt x="587209" y="619150"/>
                  </a:lnTo>
                  <a:lnTo>
                    <a:pt x="590956" y="619607"/>
                  </a:lnTo>
                  <a:lnTo>
                    <a:pt x="592645" y="619125"/>
                  </a:lnTo>
                  <a:lnTo>
                    <a:pt x="595591" y="616775"/>
                  </a:lnTo>
                  <a:lnTo>
                    <a:pt x="596430" y="615251"/>
                  </a:lnTo>
                  <a:lnTo>
                    <a:pt x="596874" y="611530"/>
                  </a:lnTo>
                  <a:close/>
                </a:path>
                <a:path w="711200" h="691515">
                  <a:moveTo>
                    <a:pt x="600900" y="77292"/>
                  </a:moveTo>
                  <a:lnTo>
                    <a:pt x="600405" y="73558"/>
                  </a:lnTo>
                  <a:lnTo>
                    <a:pt x="599541" y="72047"/>
                  </a:lnTo>
                  <a:lnTo>
                    <a:pt x="596557" y="69723"/>
                  </a:lnTo>
                  <a:lnTo>
                    <a:pt x="594868" y="69265"/>
                  </a:lnTo>
                  <a:lnTo>
                    <a:pt x="591108" y="69761"/>
                  </a:lnTo>
                  <a:lnTo>
                    <a:pt x="589597" y="70650"/>
                  </a:lnTo>
                  <a:lnTo>
                    <a:pt x="558698" y="110934"/>
                  </a:lnTo>
                  <a:lnTo>
                    <a:pt x="558253" y="112623"/>
                  </a:lnTo>
                  <a:lnTo>
                    <a:pt x="558749" y="116370"/>
                  </a:lnTo>
                  <a:lnTo>
                    <a:pt x="559625" y="117894"/>
                  </a:lnTo>
                  <a:lnTo>
                    <a:pt x="562648" y="120129"/>
                  </a:lnTo>
                  <a:lnTo>
                    <a:pt x="564337" y="120548"/>
                  </a:lnTo>
                  <a:lnTo>
                    <a:pt x="568045" y="120065"/>
                  </a:lnTo>
                  <a:lnTo>
                    <a:pt x="569556" y="119214"/>
                  </a:lnTo>
                  <a:lnTo>
                    <a:pt x="599338" y="80492"/>
                  </a:lnTo>
                  <a:lnTo>
                    <a:pt x="600456" y="78981"/>
                  </a:lnTo>
                  <a:lnTo>
                    <a:pt x="600900" y="77292"/>
                  </a:lnTo>
                  <a:close/>
                </a:path>
                <a:path w="711200" h="691515">
                  <a:moveTo>
                    <a:pt x="607707" y="340880"/>
                  </a:moveTo>
                  <a:lnTo>
                    <a:pt x="604342" y="299808"/>
                  </a:lnTo>
                  <a:lnTo>
                    <a:pt x="591553" y="252056"/>
                  </a:lnTo>
                  <a:lnTo>
                    <a:pt x="569696" y="207721"/>
                  </a:lnTo>
                  <a:lnTo>
                    <a:pt x="539610" y="168516"/>
                  </a:lnTo>
                  <a:lnTo>
                    <a:pt x="502450" y="135915"/>
                  </a:lnTo>
                  <a:lnTo>
                    <a:pt x="459638" y="111201"/>
                  </a:lnTo>
                  <a:lnTo>
                    <a:pt x="412838" y="95313"/>
                  </a:lnTo>
                  <a:lnTo>
                    <a:pt x="363829" y="88849"/>
                  </a:lnTo>
                  <a:lnTo>
                    <a:pt x="355587" y="88722"/>
                  </a:lnTo>
                  <a:lnTo>
                    <a:pt x="339090" y="89255"/>
                  </a:lnTo>
                  <a:lnTo>
                    <a:pt x="298361" y="95427"/>
                  </a:lnTo>
                  <a:lnTo>
                    <a:pt x="259092" y="107899"/>
                  </a:lnTo>
                  <a:lnTo>
                    <a:pt x="222427" y="126733"/>
                  </a:lnTo>
                  <a:lnTo>
                    <a:pt x="183210" y="156819"/>
                  </a:lnTo>
                  <a:lnTo>
                    <a:pt x="150622" y="193979"/>
                  </a:lnTo>
                  <a:lnTo>
                    <a:pt x="125907" y="236778"/>
                  </a:lnTo>
                  <a:lnTo>
                    <a:pt x="110007" y="283591"/>
                  </a:lnTo>
                  <a:lnTo>
                    <a:pt x="103555" y="332587"/>
                  </a:lnTo>
                  <a:lnTo>
                    <a:pt x="103416" y="340829"/>
                  </a:lnTo>
                  <a:lnTo>
                    <a:pt x="103962" y="357327"/>
                  </a:lnTo>
                  <a:lnTo>
                    <a:pt x="112014" y="406107"/>
                  </a:lnTo>
                  <a:lnTo>
                    <a:pt x="129413" y="452361"/>
                  </a:lnTo>
                  <a:lnTo>
                    <a:pt x="155511" y="494347"/>
                  </a:lnTo>
                  <a:lnTo>
                    <a:pt x="189306" y="530415"/>
                  </a:lnTo>
                  <a:lnTo>
                    <a:pt x="229476" y="559219"/>
                  </a:lnTo>
                  <a:lnTo>
                    <a:pt x="274497" y="579615"/>
                  </a:lnTo>
                  <a:lnTo>
                    <a:pt x="322630" y="590842"/>
                  </a:lnTo>
                  <a:lnTo>
                    <a:pt x="355536" y="593001"/>
                  </a:lnTo>
                  <a:lnTo>
                    <a:pt x="372033" y="592467"/>
                  </a:lnTo>
                  <a:lnTo>
                    <a:pt x="420801" y="584415"/>
                  </a:lnTo>
                  <a:lnTo>
                    <a:pt x="467067" y="567004"/>
                  </a:lnTo>
                  <a:lnTo>
                    <a:pt x="509041" y="540905"/>
                  </a:lnTo>
                  <a:lnTo>
                    <a:pt x="545122" y="507123"/>
                  </a:lnTo>
                  <a:lnTo>
                    <a:pt x="573913" y="466953"/>
                  </a:lnTo>
                  <a:lnTo>
                    <a:pt x="594321" y="421932"/>
                  </a:lnTo>
                  <a:lnTo>
                    <a:pt x="605548" y="373786"/>
                  </a:lnTo>
                  <a:lnTo>
                    <a:pt x="607707" y="340880"/>
                  </a:lnTo>
                  <a:close/>
                </a:path>
                <a:path w="711200" h="691515">
                  <a:moveTo>
                    <a:pt x="685101" y="187261"/>
                  </a:moveTo>
                  <a:lnTo>
                    <a:pt x="684936" y="185521"/>
                  </a:lnTo>
                  <a:lnTo>
                    <a:pt x="683158" y="182219"/>
                  </a:lnTo>
                  <a:lnTo>
                    <a:pt x="681799" y="181140"/>
                  </a:lnTo>
                  <a:lnTo>
                    <a:pt x="678205" y="180060"/>
                  </a:lnTo>
                  <a:lnTo>
                    <a:pt x="676478" y="180213"/>
                  </a:lnTo>
                  <a:lnTo>
                    <a:pt x="631672" y="204063"/>
                  </a:lnTo>
                  <a:lnTo>
                    <a:pt x="630555" y="205409"/>
                  </a:lnTo>
                  <a:lnTo>
                    <a:pt x="629462" y="209054"/>
                  </a:lnTo>
                  <a:lnTo>
                    <a:pt x="629653" y="210794"/>
                  </a:lnTo>
                  <a:lnTo>
                    <a:pt x="631431" y="214134"/>
                  </a:lnTo>
                  <a:lnTo>
                    <a:pt x="632764" y="215252"/>
                  </a:lnTo>
                  <a:lnTo>
                    <a:pt x="636371" y="216357"/>
                  </a:lnTo>
                  <a:lnTo>
                    <a:pt x="638098" y="216166"/>
                  </a:lnTo>
                  <a:lnTo>
                    <a:pt x="681291" y="193116"/>
                  </a:lnTo>
                  <a:lnTo>
                    <a:pt x="682929" y="192201"/>
                  </a:lnTo>
                  <a:lnTo>
                    <a:pt x="684022" y="190855"/>
                  </a:lnTo>
                  <a:lnTo>
                    <a:pt x="685101" y="187261"/>
                  </a:lnTo>
                  <a:close/>
                </a:path>
                <a:path w="711200" h="691515">
                  <a:moveTo>
                    <a:pt x="689749" y="494639"/>
                  </a:moveTo>
                  <a:lnTo>
                    <a:pt x="689698" y="492887"/>
                  </a:lnTo>
                  <a:lnTo>
                    <a:pt x="688098" y="489419"/>
                  </a:lnTo>
                  <a:lnTo>
                    <a:pt x="686803" y="488238"/>
                  </a:lnTo>
                  <a:lnTo>
                    <a:pt x="639229" y="470750"/>
                  </a:lnTo>
                  <a:lnTo>
                    <a:pt x="637489" y="470814"/>
                  </a:lnTo>
                  <a:lnTo>
                    <a:pt x="634047" y="472401"/>
                  </a:lnTo>
                  <a:lnTo>
                    <a:pt x="632866" y="473684"/>
                  </a:lnTo>
                  <a:lnTo>
                    <a:pt x="631545" y="477227"/>
                  </a:lnTo>
                  <a:lnTo>
                    <a:pt x="631609" y="478980"/>
                  </a:lnTo>
                  <a:lnTo>
                    <a:pt x="633196" y="482422"/>
                  </a:lnTo>
                  <a:lnTo>
                    <a:pt x="634479" y="483603"/>
                  </a:lnTo>
                  <a:lnTo>
                    <a:pt x="680364" y="500468"/>
                  </a:lnTo>
                  <a:lnTo>
                    <a:pt x="682129" y="501116"/>
                  </a:lnTo>
                  <a:lnTo>
                    <a:pt x="683856" y="501053"/>
                  </a:lnTo>
                  <a:lnTo>
                    <a:pt x="687260" y="499465"/>
                  </a:lnTo>
                  <a:lnTo>
                    <a:pt x="688428" y="498182"/>
                  </a:lnTo>
                  <a:lnTo>
                    <a:pt x="689749" y="494639"/>
                  </a:lnTo>
                  <a:close/>
                </a:path>
                <a:path w="711200" h="691515">
                  <a:moveTo>
                    <a:pt x="711047" y="332117"/>
                  </a:moveTo>
                  <a:lnTo>
                    <a:pt x="710374" y="330504"/>
                  </a:lnTo>
                  <a:lnTo>
                    <a:pt x="707707" y="327837"/>
                  </a:lnTo>
                  <a:lnTo>
                    <a:pt x="706094" y="327177"/>
                  </a:lnTo>
                  <a:lnTo>
                    <a:pt x="655332" y="327177"/>
                  </a:lnTo>
                  <a:lnTo>
                    <a:pt x="653719" y="327837"/>
                  </a:lnTo>
                  <a:lnTo>
                    <a:pt x="651052" y="330504"/>
                  </a:lnTo>
                  <a:lnTo>
                    <a:pt x="650379" y="332117"/>
                  </a:lnTo>
                  <a:lnTo>
                    <a:pt x="650379" y="335889"/>
                  </a:lnTo>
                  <a:lnTo>
                    <a:pt x="651052" y="337502"/>
                  </a:lnTo>
                  <a:lnTo>
                    <a:pt x="653719" y="340169"/>
                  </a:lnTo>
                  <a:lnTo>
                    <a:pt x="655332" y="340829"/>
                  </a:lnTo>
                  <a:lnTo>
                    <a:pt x="657212" y="340829"/>
                  </a:lnTo>
                  <a:lnTo>
                    <a:pt x="706094" y="340829"/>
                  </a:lnTo>
                  <a:lnTo>
                    <a:pt x="707707" y="340169"/>
                  </a:lnTo>
                  <a:lnTo>
                    <a:pt x="710374" y="337502"/>
                  </a:lnTo>
                  <a:lnTo>
                    <a:pt x="711047" y="335889"/>
                  </a:lnTo>
                  <a:lnTo>
                    <a:pt x="711047" y="332117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C1E994B6-9C8B-B454-DED5-0A115A08782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9904" y="7895618"/>
              <a:ext cx="9260710" cy="2391381"/>
            </a:xfrm>
            <a:prstGeom prst="rect">
              <a:avLst/>
            </a:prstGeom>
          </p:spPr>
        </p:pic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42B4C891-1E3A-8D26-2B4C-DCDB3A756431}"/>
                </a:ext>
              </a:extLst>
            </p:cNvPr>
            <p:cNvSpPr/>
            <p:nvPr/>
          </p:nvSpPr>
          <p:spPr>
            <a:xfrm>
              <a:off x="10503459" y="8078647"/>
              <a:ext cx="2118995" cy="548005"/>
            </a:xfrm>
            <a:custGeom>
              <a:avLst/>
              <a:gdLst/>
              <a:ahLst/>
              <a:cxnLst/>
              <a:rect l="l" t="t" r="r" b="b"/>
              <a:pathLst>
                <a:path w="2118995" h="548004">
                  <a:moveTo>
                    <a:pt x="377456" y="114274"/>
                  </a:moveTo>
                  <a:lnTo>
                    <a:pt x="351612" y="78625"/>
                  </a:lnTo>
                  <a:lnTo>
                    <a:pt x="324231" y="70815"/>
                  </a:lnTo>
                  <a:lnTo>
                    <a:pt x="317677" y="71323"/>
                  </a:lnTo>
                  <a:lnTo>
                    <a:pt x="311226" y="72974"/>
                  </a:lnTo>
                  <a:lnTo>
                    <a:pt x="311277" y="65684"/>
                  </a:lnTo>
                  <a:lnTo>
                    <a:pt x="283654" y="35064"/>
                  </a:lnTo>
                  <a:lnTo>
                    <a:pt x="276758" y="33731"/>
                  </a:lnTo>
                  <a:lnTo>
                    <a:pt x="262216" y="34975"/>
                  </a:lnTo>
                  <a:lnTo>
                    <a:pt x="255651" y="37465"/>
                  </a:lnTo>
                  <a:lnTo>
                    <a:pt x="249796" y="41821"/>
                  </a:lnTo>
                  <a:lnTo>
                    <a:pt x="249631" y="36715"/>
                  </a:lnTo>
                  <a:lnTo>
                    <a:pt x="222097" y="2755"/>
                  </a:lnTo>
                  <a:lnTo>
                    <a:pt x="207149" y="0"/>
                  </a:lnTo>
                  <a:lnTo>
                    <a:pt x="202120" y="266"/>
                  </a:lnTo>
                  <a:lnTo>
                    <a:pt x="169316" y="21907"/>
                  </a:lnTo>
                  <a:lnTo>
                    <a:pt x="165684" y="31330"/>
                  </a:lnTo>
                  <a:lnTo>
                    <a:pt x="161861" y="27609"/>
                  </a:lnTo>
                  <a:lnTo>
                    <a:pt x="127419" y="15265"/>
                  </a:lnTo>
                  <a:lnTo>
                    <a:pt x="116776" y="16154"/>
                  </a:lnTo>
                  <a:lnTo>
                    <a:pt x="78524" y="42608"/>
                  </a:lnTo>
                  <a:lnTo>
                    <a:pt x="70954" y="67805"/>
                  </a:lnTo>
                  <a:lnTo>
                    <a:pt x="55181" y="68021"/>
                  </a:lnTo>
                  <a:lnTo>
                    <a:pt x="14592" y="87223"/>
                  </a:lnTo>
                  <a:lnTo>
                    <a:pt x="0" y="114769"/>
                  </a:lnTo>
                  <a:lnTo>
                    <a:pt x="342" y="118122"/>
                  </a:lnTo>
                  <a:lnTo>
                    <a:pt x="18897" y="135001"/>
                  </a:lnTo>
                  <a:lnTo>
                    <a:pt x="20586" y="135001"/>
                  </a:lnTo>
                  <a:lnTo>
                    <a:pt x="358508" y="135013"/>
                  </a:lnTo>
                  <a:lnTo>
                    <a:pt x="377202" y="117703"/>
                  </a:lnTo>
                  <a:lnTo>
                    <a:pt x="377456" y="114274"/>
                  </a:lnTo>
                  <a:close/>
                </a:path>
                <a:path w="2118995" h="548004">
                  <a:moveTo>
                    <a:pt x="2118804" y="527278"/>
                  </a:moveTo>
                  <a:lnTo>
                    <a:pt x="2093137" y="491756"/>
                  </a:lnTo>
                  <a:lnTo>
                    <a:pt x="2065756" y="483908"/>
                  </a:lnTo>
                  <a:lnTo>
                    <a:pt x="2059216" y="484428"/>
                  </a:lnTo>
                  <a:lnTo>
                    <a:pt x="2052751" y="486117"/>
                  </a:lnTo>
                  <a:lnTo>
                    <a:pt x="2052840" y="478815"/>
                  </a:lnTo>
                  <a:lnTo>
                    <a:pt x="2025269" y="448119"/>
                  </a:lnTo>
                  <a:lnTo>
                    <a:pt x="2018372" y="446773"/>
                  </a:lnTo>
                  <a:lnTo>
                    <a:pt x="2003818" y="448017"/>
                  </a:lnTo>
                  <a:lnTo>
                    <a:pt x="1997252" y="450507"/>
                  </a:lnTo>
                  <a:lnTo>
                    <a:pt x="1991398" y="454875"/>
                  </a:lnTo>
                  <a:lnTo>
                    <a:pt x="1991093" y="449872"/>
                  </a:lnTo>
                  <a:lnTo>
                    <a:pt x="1963496" y="416826"/>
                  </a:lnTo>
                  <a:lnTo>
                    <a:pt x="1948802" y="414134"/>
                  </a:lnTo>
                  <a:lnTo>
                    <a:pt x="1943862" y="414388"/>
                  </a:lnTo>
                  <a:lnTo>
                    <a:pt x="1911299" y="435292"/>
                  </a:lnTo>
                  <a:lnTo>
                    <a:pt x="1907514" y="444474"/>
                  </a:lnTo>
                  <a:lnTo>
                    <a:pt x="1903679" y="440766"/>
                  </a:lnTo>
                  <a:lnTo>
                    <a:pt x="1869300" y="428472"/>
                  </a:lnTo>
                  <a:lnTo>
                    <a:pt x="1858670" y="429361"/>
                  </a:lnTo>
                  <a:lnTo>
                    <a:pt x="1820468" y="455739"/>
                  </a:lnTo>
                  <a:lnTo>
                    <a:pt x="1812848" y="480872"/>
                  </a:lnTo>
                  <a:lnTo>
                    <a:pt x="1797088" y="481114"/>
                  </a:lnTo>
                  <a:lnTo>
                    <a:pt x="1756498" y="500316"/>
                  </a:lnTo>
                  <a:lnTo>
                    <a:pt x="1741868" y="527558"/>
                  </a:lnTo>
                  <a:lnTo>
                    <a:pt x="1742198" y="530923"/>
                  </a:lnTo>
                  <a:lnTo>
                    <a:pt x="1762493" y="547852"/>
                  </a:lnTo>
                  <a:lnTo>
                    <a:pt x="2100300" y="547801"/>
                  </a:lnTo>
                  <a:lnTo>
                    <a:pt x="2118525" y="530631"/>
                  </a:lnTo>
                  <a:lnTo>
                    <a:pt x="2118804" y="52727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4E6952D1-A8A0-F74D-35A7-43D2AC571183}"/>
              </a:ext>
            </a:extLst>
          </p:cNvPr>
          <p:cNvSpPr txBox="1"/>
          <p:nvPr/>
        </p:nvSpPr>
        <p:spPr>
          <a:xfrm>
            <a:off x="4206363" y="2797514"/>
            <a:ext cx="9928860" cy="1587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0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Lorem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ipsum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dolor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sit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amet,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consectetur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adipiscing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elit.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Etiam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vitae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risus.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fringilla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commodo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rutrum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lacinia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scelerisque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in.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Vestibulum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velit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velit,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condimentum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ante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pretium,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bibendum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fermentum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neque.</a:t>
            </a:r>
            <a:r>
              <a:rPr sz="22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Pellentesque viverra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volutpat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neque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dapibus.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justo</a:t>
            </a:r>
            <a:endParaRPr sz="2200" dirty="0">
              <a:latin typeface="Arial MT"/>
              <a:cs typeface="Arial MT"/>
            </a:endParaRPr>
          </a:p>
        </p:txBody>
      </p:sp>
      <p:pic>
        <p:nvPicPr>
          <p:cNvPr id="34" name="object 34">
            <a:extLst>
              <a:ext uri="{FF2B5EF4-FFF2-40B4-BE49-F238E27FC236}">
                <a16:creationId xmlns:a16="http://schemas.microsoft.com/office/drawing/2014/main" id="{B87E560F-B23D-A732-B784-B482B625BCA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4632606" cy="2440210"/>
          </a:xfrm>
          <a:prstGeom prst="rect">
            <a:avLst/>
          </a:prstGeom>
        </p:spPr>
      </p:pic>
      <p:pic>
        <p:nvPicPr>
          <p:cNvPr id="35" name="object 35">
            <a:extLst>
              <a:ext uri="{FF2B5EF4-FFF2-40B4-BE49-F238E27FC236}">
                <a16:creationId xmlns:a16="http://schemas.microsoft.com/office/drawing/2014/main" id="{D359E4AA-922F-E116-2990-90651964DD13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424951" y="0"/>
            <a:ext cx="4863047" cy="24402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7EF8AB-7899-4E98-B799-B5414E93484E}"/>
              </a:ext>
            </a:extLst>
          </p:cNvPr>
          <p:cNvSpPr txBox="1"/>
          <p:nvPr/>
        </p:nvSpPr>
        <p:spPr>
          <a:xfrm>
            <a:off x="1913283" y="2519721"/>
            <a:ext cx="14637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>
                <a:latin typeface="Arial" panose="020B0604020202020204" pitchFamily="34" charset="0"/>
                <a:cs typeface="Arial" panose="020B0604020202020204" pitchFamily="34" charset="0"/>
              </a:rPr>
              <a:t>15.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What is the global average GDP, emission, and population by year?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31BF568-B4D1-89DF-1BFA-DE6C7C500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733" y="3552538"/>
            <a:ext cx="7547867" cy="501542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C901410-AEAE-2AA7-13C8-8DC6B187A3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0646" y="4000501"/>
            <a:ext cx="7202848" cy="335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15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03681"/>
            <a:ext cx="5047164" cy="238331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344855" y="7972755"/>
            <a:ext cx="4943475" cy="2314575"/>
            <a:chOff x="13344855" y="7972755"/>
            <a:chExt cx="4943475" cy="2314575"/>
          </a:xfrm>
        </p:grpSpPr>
        <p:sp>
          <p:nvSpPr>
            <p:cNvPr id="5" name="object 5"/>
            <p:cNvSpPr/>
            <p:nvPr/>
          </p:nvSpPr>
          <p:spPr>
            <a:xfrm>
              <a:off x="15581629" y="7991214"/>
              <a:ext cx="2706370" cy="2296160"/>
            </a:xfrm>
            <a:custGeom>
              <a:avLst/>
              <a:gdLst/>
              <a:ahLst/>
              <a:cxnLst/>
              <a:rect l="l" t="t" r="r" b="b"/>
              <a:pathLst>
                <a:path w="2706369" h="2296159">
                  <a:moveTo>
                    <a:pt x="0" y="2295784"/>
                  </a:moveTo>
                  <a:lnTo>
                    <a:pt x="2706370" y="2295784"/>
                  </a:lnTo>
                  <a:lnTo>
                    <a:pt x="2706370" y="606191"/>
                  </a:lnTo>
                  <a:lnTo>
                    <a:pt x="2672149" y="571587"/>
                  </a:lnTo>
                  <a:lnTo>
                    <a:pt x="2635708" y="535958"/>
                  </a:lnTo>
                  <a:lnTo>
                    <a:pt x="2598041" y="500339"/>
                  </a:lnTo>
                  <a:lnTo>
                    <a:pt x="2559256" y="464868"/>
                  </a:lnTo>
                  <a:lnTo>
                    <a:pt x="2519462" y="429685"/>
                  </a:lnTo>
                  <a:lnTo>
                    <a:pt x="2478767" y="394929"/>
                  </a:lnTo>
                  <a:lnTo>
                    <a:pt x="2437280" y="360739"/>
                  </a:lnTo>
                  <a:lnTo>
                    <a:pt x="2395110" y="327254"/>
                  </a:lnTo>
                  <a:lnTo>
                    <a:pt x="2352365" y="294613"/>
                  </a:lnTo>
                  <a:lnTo>
                    <a:pt x="2309153" y="262955"/>
                  </a:lnTo>
                  <a:lnTo>
                    <a:pt x="2265584" y="232419"/>
                  </a:lnTo>
                  <a:lnTo>
                    <a:pt x="2221765" y="203145"/>
                  </a:lnTo>
                  <a:lnTo>
                    <a:pt x="2177806" y="175272"/>
                  </a:lnTo>
                  <a:lnTo>
                    <a:pt x="2133815" y="148938"/>
                  </a:lnTo>
                  <a:lnTo>
                    <a:pt x="2089901" y="124283"/>
                  </a:lnTo>
                  <a:lnTo>
                    <a:pt x="2046172" y="101446"/>
                  </a:lnTo>
                  <a:lnTo>
                    <a:pt x="2002736" y="80566"/>
                  </a:lnTo>
                  <a:lnTo>
                    <a:pt x="1959703" y="61781"/>
                  </a:lnTo>
                  <a:lnTo>
                    <a:pt x="1917180" y="45232"/>
                  </a:lnTo>
                  <a:lnTo>
                    <a:pt x="1875277" y="31058"/>
                  </a:lnTo>
                  <a:lnTo>
                    <a:pt x="1834102" y="19396"/>
                  </a:lnTo>
                  <a:lnTo>
                    <a:pt x="1793764" y="10387"/>
                  </a:lnTo>
                  <a:lnTo>
                    <a:pt x="1754222" y="4157"/>
                  </a:lnTo>
                  <a:lnTo>
                    <a:pt x="1716032" y="883"/>
                  </a:lnTo>
                  <a:lnTo>
                    <a:pt x="1675796" y="0"/>
                  </a:lnTo>
                  <a:lnTo>
                    <a:pt x="1636015" y="1105"/>
                  </a:lnTo>
                  <a:lnTo>
                    <a:pt x="1596689" y="4157"/>
                  </a:lnTo>
                  <a:lnTo>
                    <a:pt x="1557816" y="9114"/>
                  </a:lnTo>
                  <a:lnTo>
                    <a:pt x="1519397" y="15933"/>
                  </a:lnTo>
                  <a:lnTo>
                    <a:pt x="1481430" y="24571"/>
                  </a:lnTo>
                  <a:lnTo>
                    <a:pt x="1443916" y="34986"/>
                  </a:lnTo>
                  <a:lnTo>
                    <a:pt x="1406853" y="47136"/>
                  </a:lnTo>
                  <a:lnTo>
                    <a:pt x="1370241" y="60977"/>
                  </a:lnTo>
                  <a:lnTo>
                    <a:pt x="1334079" y="76469"/>
                  </a:lnTo>
                  <a:lnTo>
                    <a:pt x="1298367" y="93568"/>
                  </a:lnTo>
                  <a:lnTo>
                    <a:pt x="1263104" y="112231"/>
                  </a:lnTo>
                  <a:lnTo>
                    <a:pt x="1228289" y="132417"/>
                  </a:lnTo>
                  <a:lnTo>
                    <a:pt x="1193922" y="154082"/>
                  </a:lnTo>
                  <a:lnTo>
                    <a:pt x="1160003" y="177185"/>
                  </a:lnTo>
                  <a:lnTo>
                    <a:pt x="1126530" y="201683"/>
                  </a:lnTo>
                  <a:lnTo>
                    <a:pt x="1093503" y="227533"/>
                  </a:lnTo>
                  <a:lnTo>
                    <a:pt x="1060921" y="254693"/>
                  </a:lnTo>
                  <a:lnTo>
                    <a:pt x="1028785" y="283121"/>
                  </a:lnTo>
                  <a:lnTo>
                    <a:pt x="997092" y="312774"/>
                  </a:lnTo>
                  <a:lnTo>
                    <a:pt x="965843" y="343609"/>
                  </a:lnTo>
                  <a:lnTo>
                    <a:pt x="935038" y="375585"/>
                  </a:lnTo>
                  <a:lnTo>
                    <a:pt x="904674" y="408658"/>
                  </a:lnTo>
                  <a:lnTo>
                    <a:pt x="874753" y="442786"/>
                  </a:lnTo>
                  <a:lnTo>
                    <a:pt x="845272" y="477928"/>
                  </a:lnTo>
                  <a:lnTo>
                    <a:pt x="816233" y="514039"/>
                  </a:lnTo>
                  <a:lnTo>
                    <a:pt x="787633" y="551079"/>
                  </a:lnTo>
                  <a:lnTo>
                    <a:pt x="759472" y="589004"/>
                  </a:lnTo>
                  <a:lnTo>
                    <a:pt x="731751" y="627772"/>
                  </a:lnTo>
                  <a:lnTo>
                    <a:pt x="704467" y="667340"/>
                  </a:lnTo>
                  <a:lnTo>
                    <a:pt x="677621" y="707666"/>
                  </a:lnTo>
                  <a:lnTo>
                    <a:pt x="651212" y="748708"/>
                  </a:lnTo>
                  <a:lnTo>
                    <a:pt x="625240" y="790423"/>
                  </a:lnTo>
                  <a:lnTo>
                    <a:pt x="599703" y="832769"/>
                  </a:lnTo>
                  <a:lnTo>
                    <a:pt x="574601" y="875703"/>
                  </a:lnTo>
                  <a:lnTo>
                    <a:pt x="549934" y="919182"/>
                  </a:lnTo>
                  <a:lnTo>
                    <a:pt x="525701" y="963165"/>
                  </a:lnTo>
                  <a:lnTo>
                    <a:pt x="501901" y="1007609"/>
                  </a:lnTo>
                  <a:lnTo>
                    <a:pt x="478534" y="1052471"/>
                  </a:lnTo>
                  <a:lnTo>
                    <a:pt x="455599" y="1097709"/>
                  </a:lnTo>
                  <a:lnTo>
                    <a:pt x="433096" y="1143281"/>
                  </a:lnTo>
                  <a:lnTo>
                    <a:pt x="411023" y="1189143"/>
                  </a:lnTo>
                  <a:lnTo>
                    <a:pt x="389381" y="1235254"/>
                  </a:lnTo>
                  <a:lnTo>
                    <a:pt x="368169" y="1281571"/>
                  </a:lnTo>
                  <a:lnTo>
                    <a:pt x="347385" y="1328052"/>
                  </a:lnTo>
                  <a:lnTo>
                    <a:pt x="327030" y="1374654"/>
                  </a:lnTo>
                  <a:lnTo>
                    <a:pt x="307103" y="1421334"/>
                  </a:lnTo>
                  <a:lnTo>
                    <a:pt x="287604" y="1468051"/>
                  </a:lnTo>
                  <a:lnTo>
                    <a:pt x="268531" y="1514762"/>
                  </a:lnTo>
                  <a:lnTo>
                    <a:pt x="249884" y="1561424"/>
                  </a:lnTo>
                  <a:lnTo>
                    <a:pt x="231662" y="1607994"/>
                  </a:lnTo>
                  <a:lnTo>
                    <a:pt x="213866" y="1654432"/>
                  </a:lnTo>
                  <a:lnTo>
                    <a:pt x="196494" y="1700693"/>
                  </a:lnTo>
                  <a:lnTo>
                    <a:pt x="179545" y="1746735"/>
                  </a:lnTo>
                  <a:lnTo>
                    <a:pt x="163019" y="1792517"/>
                  </a:lnTo>
                  <a:lnTo>
                    <a:pt x="146916" y="1837995"/>
                  </a:lnTo>
                  <a:lnTo>
                    <a:pt x="131235" y="1883128"/>
                  </a:lnTo>
                  <a:lnTo>
                    <a:pt x="115975" y="1927872"/>
                  </a:lnTo>
                  <a:lnTo>
                    <a:pt x="101136" y="1972185"/>
                  </a:lnTo>
                  <a:lnTo>
                    <a:pt x="86716" y="2016025"/>
                  </a:lnTo>
                  <a:lnTo>
                    <a:pt x="71417" y="2063081"/>
                  </a:lnTo>
                  <a:lnTo>
                    <a:pt x="56384" y="2110209"/>
                  </a:lnTo>
                  <a:lnTo>
                    <a:pt x="41619" y="2157409"/>
                  </a:lnTo>
                  <a:lnTo>
                    <a:pt x="27120" y="2204681"/>
                  </a:lnTo>
                  <a:lnTo>
                    <a:pt x="12888" y="2252026"/>
                  </a:lnTo>
                  <a:lnTo>
                    <a:pt x="0" y="2295784"/>
                  </a:lnTo>
                  <a:close/>
                </a:path>
              </a:pathLst>
            </a:custGeom>
            <a:solidFill>
              <a:srgbClr val="4F81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400359" y="8314525"/>
              <a:ext cx="2992120" cy="1972945"/>
            </a:xfrm>
            <a:custGeom>
              <a:avLst/>
              <a:gdLst/>
              <a:ahLst/>
              <a:cxnLst/>
              <a:rect l="l" t="t" r="r" b="b"/>
              <a:pathLst>
                <a:path w="2992119" h="1972945">
                  <a:moveTo>
                    <a:pt x="0" y="1972474"/>
                  </a:moveTo>
                  <a:lnTo>
                    <a:pt x="2991844" y="1972474"/>
                  </a:lnTo>
                  <a:lnTo>
                    <a:pt x="2969554" y="1911203"/>
                  </a:lnTo>
                  <a:lnTo>
                    <a:pt x="2951988" y="1864114"/>
                  </a:lnTo>
                  <a:lnTo>
                    <a:pt x="2934110" y="1817143"/>
                  </a:lnTo>
                  <a:lnTo>
                    <a:pt x="2915921" y="1770289"/>
                  </a:lnTo>
                  <a:lnTo>
                    <a:pt x="2897421" y="1723552"/>
                  </a:lnTo>
                  <a:lnTo>
                    <a:pt x="2878608" y="1676933"/>
                  </a:lnTo>
                  <a:lnTo>
                    <a:pt x="2859485" y="1630432"/>
                  </a:lnTo>
                  <a:lnTo>
                    <a:pt x="2840050" y="1584047"/>
                  </a:lnTo>
                  <a:lnTo>
                    <a:pt x="2820303" y="1537780"/>
                  </a:lnTo>
                  <a:lnTo>
                    <a:pt x="2800245" y="1491631"/>
                  </a:lnTo>
                  <a:lnTo>
                    <a:pt x="2779875" y="1445599"/>
                  </a:lnTo>
                  <a:lnTo>
                    <a:pt x="2759194" y="1399684"/>
                  </a:lnTo>
                  <a:lnTo>
                    <a:pt x="2738201" y="1353887"/>
                  </a:lnTo>
                  <a:lnTo>
                    <a:pt x="2716563" y="1307899"/>
                  </a:lnTo>
                  <a:lnTo>
                    <a:pt x="2694382" y="1261760"/>
                  </a:lnTo>
                  <a:lnTo>
                    <a:pt x="2671661" y="1215530"/>
                  </a:lnTo>
                  <a:lnTo>
                    <a:pt x="2648405" y="1169271"/>
                  </a:lnTo>
                  <a:lnTo>
                    <a:pt x="2624617" y="1123045"/>
                  </a:lnTo>
                  <a:lnTo>
                    <a:pt x="2600301" y="1076914"/>
                  </a:lnTo>
                  <a:lnTo>
                    <a:pt x="2575461" y="1030939"/>
                  </a:lnTo>
                  <a:lnTo>
                    <a:pt x="2550099" y="985183"/>
                  </a:lnTo>
                  <a:lnTo>
                    <a:pt x="2524221" y="939707"/>
                  </a:lnTo>
                  <a:lnTo>
                    <a:pt x="2497829" y="894573"/>
                  </a:lnTo>
                  <a:lnTo>
                    <a:pt x="2470928" y="849843"/>
                  </a:lnTo>
                  <a:lnTo>
                    <a:pt x="2443520" y="805578"/>
                  </a:lnTo>
                  <a:lnTo>
                    <a:pt x="2415610" y="761841"/>
                  </a:lnTo>
                  <a:lnTo>
                    <a:pt x="2387201" y="718693"/>
                  </a:lnTo>
                  <a:lnTo>
                    <a:pt x="2358298" y="676196"/>
                  </a:lnTo>
                  <a:lnTo>
                    <a:pt x="2328902" y="634411"/>
                  </a:lnTo>
                  <a:lnTo>
                    <a:pt x="2299020" y="593402"/>
                  </a:lnTo>
                  <a:lnTo>
                    <a:pt x="2268653" y="553228"/>
                  </a:lnTo>
                  <a:lnTo>
                    <a:pt x="2237805" y="513953"/>
                  </a:lnTo>
                  <a:lnTo>
                    <a:pt x="2206481" y="475638"/>
                  </a:lnTo>
                  <a:lnTo>
                    <a:pt x="2174684" y="438345"/>
                  </a:lnTo>
                  <a:lnTo>
                    <a:pt x="2142996" y="402249"/>
                  </a:lnTo>
                  <a:lnTo>
                    <a:pt x="2110373" y="367156"/>
                  </a:lnTo>
                  <a:lnTo>
                    <a:pt x="2076815" y="333066"/>
                  </a:lnTo>
                  <a:lnTo>
                    <a:pt x="2042323" y="299979"/>
                  </a:lnTo>
                  <a:lnTo>
                    <a:pt x="2006897" y="267894"/>
                  </a:lnTo>
                  <a:lnTo>
                    <a:pt x="1970535" y="236811"/>
                  </a:lnTo>
                  <a:lnTo>
                    <a:pt x="1933239" y="206731"/>
                  </a:lnTo>
                  <a:lnTo>
                    <a:pt x="1895009" y="177654"/>
                  </a:lnTo>
                  <a:lnTo>
                    <a:pt x="1851199" y="147591"/>
                  </a:lnTo>
                  <a:lnTo>
                    <a:pt x="1806735" y="119985"/>
                  </a:lnTo>
                  <a:lnTo>
                    <a:pt x="1761630" y="94944"/>
                  </a:lnTo>
                  <a:lnTo>
                    <a:pt x="1715899" y="72578"/>
                  </a:lnTo>
                  <a:lnTo>
                    <a:pt x="1669553" y="52996"/>
                  </a:lnTo>
                  <a:lnTo>
                    <a:pt x="1622607" y="36306"/>
                  </a:lnTo>
                  <a:lnTo>
                    <a:pt x="1575073" y="22619"/>
                  </a:lnTo>
                  <a:lnTo>
                    <a:pt x="1526964" y="12042"/>
                  </a:lnTo>
                  <a:lnTo>
                    <a:pt x="1478295" y="4685"/>
                  </a:lnTo>
                  <a:lnTo>
                    <a:pt x="1429077" y="658"/>
                  </a:lnTo>
                  <a:lnTo>
                    <a:pt x="1388866" y="0"/>
                  </a:lnTo>
                  <a:lnTo>
                    <a:pt x="1349210" y="1767"/>
                  </a:lnTo>
                  <a:lnTo>
                    <a:pt x="1310111" y="5896"/>
                  </a:lnTo>
                  <a:lnTo>
                    <a:pt x="1271566" y="12323"/>
                  </a:lnTo>
                  <a:lnTo>
                    <a:pt x="1233575" y="20985"/>
                  </a:lnTo>
                  <a:lnTo>
                    <a:pt x="1196137" y="31817"/>
                  </a:lnTo>
                  <a:lnTo>
                    <a:pt x="1159251" y="44757"/>
                  </a:lnTo>
                  <a:lnTo>
                    <a:pt x="1122917" y="59740"/>
                  </a:lnTo>
                  <a:lnTo>
                    <a:pt x="1087133" y="76703"/>
                  </a:lnTo>
                  <a:lnTo>
                    <a:pt x="1051899" y="95582"/>
                  </a:lnTo>
                  <a:lnTo>
                    <a:pt x="1017214" y="116313"/>
                  </a:lnTo>
                  <a:lnTo>
                    <a:pt x="983077" y="138833"/>
                  </a:lnTo>
                  <a:lnTo>
                    <a:pt x="949488" y="163078"/>
                  </a:lnTo>
                  <a:lnTo>
                    <a:pt x="916445" y="188984"/>
                  </a:lnTo>
                  <a:lnTo>
                    <a:pt x="883947" y="216488"/>
                  </a:lnTo>
                  <a:lnTo>
                    <a:pt x="851994" y="245525"/>
                  </a:lnTo>
                  <a:lnTo>
                    <a:pt x="820586" y="276033"/>
                  </a:lnTo>
                  <a:lnTo>
                    <a:pt x="789720" y="307948"/>
                  </a:lnTo>
                  <a:lnTo>
                    <a:pt x="759397" y="341205"/>
                  </a:lnTo>
                  <a:lnTo>
                    <a:pt x="729616" y="375742"/>
                  </a:lnTo>
                  <a:lnTo>
                    <a:pt x="700375" y="411493"/>
                  </a:lnTo>
                  <a:lnTo>
                    <a:pt x="671674" y="448397"/>
                  </a:lnTo>
                  <a:lnTo>
                    <a:pt x="643513" y="486389"/>
                  </a:lnTo>
                  <a:lnTo>
                    <a:pt x="615889" y="525405"/>
                  </a:lnTo>
                  <a:lnTo>
                    <a:pt x="588803" y="565382"/>
                  </a:lnTo>
                  <a:lnTo>
                    <a:pt x="562254" y="606256"/>
                  </a:lnTo>
                  <a:lnTo>
                    <a:pt x="536240" y="647963"/>
                  </a:lnTo>
                  <a:lnTo>
                    <a:pt x="510762" y="690440"/>
                  </a:lnTo>
                  <a:lnTo>
                    <a:pt x="485817" y="733623"/>
                  </a:lnTo>
                  <a:lnTo>
                    <a:pt x="461406" y="777448"/>
                  </a:lnTo>
                  <a:lnTo>
                    <a:pt x="437528" y="821852"/>
                  </a:lnTo>
                  <a:lnTo>
                    <a:pt x="414181" y="866771"/>
                  </a:lnTo>
                  <a:lnTo>
                    <a:pt x="391365" y="912140"/>
                  </a:lnTo>
                  <a:lnTo>
                    <a:pt x="369079" y="957898"/>
                  </a:lnTo>
                  <a:lnTo>
                    <a:pt x="347323" y="1003979"/>
                  </a:lnTo>
                  <a:lnTo>
                    <a:pt x="326095" y="1050320"/>
                  </a:lnTo>
                  <a:lnTo>
                    <a:pt x="305394" y="1096858"/>
                  </a:lnTo>
                  <a:lnTo>
                    <a:pt x="285220" y="1143529"/>
                  </a:lnTo>
                  <a:lnTo>
                    <a:pt x="265573" y="1190268"/>
                  </a:lnTo>
                  <a:lnTo>
                    <a:pt x="246450" y="1237013"/>
                  </a:lnTo>
                  <a:lnTo>
                    <a:pt x="227852" y="1283700"/>
                  </a:lnTo>
                  <a:lnTo>
                    <a:pt x="209777" y="1330265"/>
                  </a:lnTo>
                  <a:lnTo>
                    <a:pt x="192225" y="1376644"/>
                  </a:lnTo>
                  <a:lnTo>
                    <a:pt x="175194" y="1422774"/>
                  </a:lnTo>
                  <a:lnTo>
                    <a:pt x="158685" y="1468590"/>
                  </a:lnTo>
                  <a:lnTo>
                    <a:pt x="142696" y="1514030"/>
                  </a:lnTo>
                  <a:lnTo>
                    <a:pt x="127227" y="1559030"/>
                  </a:lnTo>
                  <a:lnTo>
                    <a:pt x="112276" y="1603525"/>
                  </a:lnTo>
                  <a:lnTo>
                    <a:pt x="97842" y="1647453"/>
                  </a:lnTo>
                  <a:lnTo>
                    <a:pt x="80166" y="1702465"/>
                  </a:lnTo>
                  <a:lnTo>
                    <a:pt x="63320" y="1756291"/>
                  </a:lnTo>
                  <a:lnTo>
                    <a:pt x="47304" y="1808805"/>
                  </a:lnTo>
                  <a:lnTo>
                    <a:pt x="32115" y="1859883"/>
                  </a:lnTo>
                  <a:lnTo>
                    <a:pt x="17751" y="1909402"/>
                  </a:lnTo>
                  <a:lnTo>
                    <a:pt x="0" y="1972474"/>
                  </a:lnTo>
                  <a:close/>
                </a:path>
              </a:pathLst>
            </a:custGeom>
            <a:solidFill>
              <a:srgbClr val="6799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84427" y="7972755"/>
              <a:ext cx="203572" cy="2287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344855" y="8629405"/>
              <a:ext cx="1006475" cy="360045"/>
            </a:xfrm>
            <a:custGeom>
              <a:avLst/>
              <a:gdLst/>
              <a:ahLst/>
              <a:cxnLst/>
              <a:rect l="l" t="t" r="r" b="b"/>
              <a:pathLst>
                <a:path w="1006475" h="360045">
                  <a:moveTo>
                    <a:pt x="50485" y="359507"/>
                  </a:moveTo>
                  <a:lnTo>
                    <a:pt x="951161" y="358919"/>
                  </a:lnTo>
                  <a:lnTo>
                    <a:pt x="955671" y="358923"/>
                  </a:lnTo>
                  <a:lnTo>
                    <a:pt x="960113" y="358378"/>
                  </a:lnTo>
                  <a:lnTo>
                    <a:pt x="994255" y="338304"/>
                  </a:lnTo>
                  <a:lnTo>
                    <a:pt x="1006144" y="304962"/>
                  </a:lnTo>
                  <a:lnTo>
                    <a:pt x="1006026" y="300488"/>
                  </a:lnTo>
                  <a:lnTo>
                    <a:pt x="991214" y="262491"/>
                  </a:lnTo>
                  <a:lnTo>
                    <a:pt x="959226" y="225641"/>
                  </a:lnTo>
                  <a:lnTo>
                    <a:pt x="918772" y="198352"/>
                  </a:lnTo>
                  <a:lnTo>
                    <a:pt x="872624" y="182491"/>
                  </a:lnTo>
                  <a:lnTo>
                    <a:pt x="836195" y="178776"/>
                  </a:lnTo>
                  <a:lnTo>
                    <a:pt x="823941" y="179144"/>
                  </a:lnTo>
                  <a:lnTo>
                    <a:pt x="816764" y="179723"/>
                  </a:lnTo>
                  <a:lnTo>
                    <a:pt x="815687" y="169155"/>
                  </a:lnTo>
                  <a:lnTo>
                    <a:pt x="804017" y="128546"/>
                  </a:lnTo>
                  <a:lnTo>
                    <a:pt x="781425" y="92842"/>
                  </a:lnTo>
                  <a:lnTo>
                    <a:pt x="749724" y="64909"/>
                  </a:lnTo>
                  <a:lnTo>
                    <a:pt x="711461" y="46990"/>
                  </a:lnTo>
                  <a:lnTo>
                    <a:pt x="669708" y="40523"/>
                  </a:lnTo>
                  <a:lnTo>
                    <a:pt x="659141" y="40773"/>
                  </a:lnTo>
                  <a:lnTo>
                    <a:pt x="617744" y="49232"/>
                  </a:lnTo>
                  <a:lnTo>
                    <a:pt x="580382" y="68965"/>
                  </a:lnTo>
                  <a:lnTo>
                    <a:pt x="564177" y="82601"/>
                  </a:lnTo>
                  <a:lnTo>
                    <a:pt x="562293" y="76126"/>
                  </a:lnTo>
                  <a:lnTo>
                    <a:pt x="542360" y="41198"/>
                  </a:lnTo>
                  <a:lnTo>
                    <a:pt x="511585" y="15310"/>
                  </a:lnTo>
                  <a:lnTo>
                    <a:pt x="473759" y="1651"/>
                  </a:lnTo>
                  <a:lnTo>
                    <a:pt x="453641" y="0"/>
                  </a:lnTo>
                  <a:lnTo>
                    <a:pt x="446928" y="239"/>
                  </a:lnTo>
                  <a:lnTo>
                    <a:pt x="407879" y="9852"/>
                  </a:lnTo>
                  <a:lnTo>
                    <a:pt x="374557" y="32367"/>
                  </a:lnTo>
                  <a:lnTo>
                    <a:pt x="351068" y="65011"/>
                  </a:lnTo>
                  <a:lnTo>
                    <a:pt x="340307" y="103760"/>
                  </a:lnTo>
                  <a:lnTo>
                    <a:pt x="340066" y="110499"/>
                  </a:lnTo>
                  <a:lnTo>
                    <a:pt x="334210" y="106450"/>
                  </a:lnTo>
                  <a:lnTo>
                    <a:pt x="294667" y="91477"/>
                  </a:lnTo>
                  <a:lnTo>
                    <a:pt x="280487" y="90275"/>
                  </a:lnTo>
                  <a:lnTo>
                    <a:pt x="273403" y="90411"/>
                  </a:lnTo>
                  <a:lnTo>
                    <a:pt x="232532" y="101381"/>
                  </a:lnTo>
                  <a:lnTo>
                    <a:pt x="199577" y="127925"/>
                  </a:lnTo>
                  <a:lnTo>
                    <a:pt x="180167" y="165528"/>
                  </a:lnTo>
                  <a:lnTo>
                    <a:pt x="176498" y="193614"/>
                  </a:lnTo>
                  <a:lnTo>
                    <a:pt x="163551" y="190875"/>
                  </a:lnTo>
                  <a:lnTo>
                    <a:pt x="150515" y="189287"/>
                  </a:lnTo>
                  <a:lnTo>
                    <a:pt x="137389" y="188849"/>
                  </a:lnTo>
                  <a:lnTo>
                    <a:pt x="124175" y="189562"/>
                  </a:lnTo>
                  <a:lnTo>
                    <a:pt x="86419" y="199263"/>
                  </a:lnTo>
                  <a:lnTo>
                    <a:pt x="53156" y="219327"/>
                  </a:lnTo>
                  <a:lnTo>
                    <a:pt x="25624" y="247661"/>
                  </a:lnTo>
                  <a:lnTo>
                    <a:pt x="5058" y="282170"/>
                  </a:lnTo>
                  <a:lnTo>
                    <a:pt x="0" y="304252"/>
                  </a:lnTo>
                  <a:lnTo>
                    <a:pt x="683" y="313391"/>
                  </a:lnTo>
                  <a:lnTo>
                    <a:pt x="21105" y="348031"/>
                  </a:lnTo>
                  <a:lnTo>
                    <a:pt x="45973" y="358951"/>
                  </a:lnTo>
                  <a:lnTo>
                    <a:pt x="50485" y="35950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4821154" y="7360543"/>
            <a:ext cx="591185" cy="210185"/>
          </a:xfrm>
          <a:custGeom>
            <a:avLst/>
            <a:gdLst/>
            <a:ahLst/>
            <a:cxnLst/>
            <a:rect l="l" t="t" r="r" b="b"/>
            <a:pathLst>
              <a:path w="591184" h="210184">
                <a:moveTo>
                  <a:pt x="29025" y="209551"/>
                </a:moveTo>
                <a:lnTo>
                  <a:pt x="558603" y="209611"/>
                </a:lnTo>
                <a:lnTo>
                  <a:pt x="561257" y="209605"/>
                </a:lnTo>
                <a:lnTo>
                  <a:pt x="563870" y="209277"/>
                </a:lnTo>
                <a:lnTo>
                  <a:pt x="590929" y="177798"/>
                </a:lnTo>
                <a:lnTo>
                  <a:pt x="590861" y="175165"/>
                </a:lnTo>
                <a:lnTo>
                  <a:pt x="571524" y="139658"/>
                </a:lnTo>
                <a:lnTo>
                  <a:pt x="533083" y="112622"/>
                </a:lnTo>
                <a:lnTo>
                  <a:pt x="494014" y="104384"/>
                </a:lnTo>
                <a:lnTo>
                  <a:pt x="479655" y="104617"/>
                </a:lnTo>
                <a:lnTo>
                  <a:pt x="479095" y="96280"/>
                </a:lnTo>
                <a:lnTo>
                  <a:pt x="457793" y="51757"/>
                </a:lnTo>
                <a:lnTo>
                  <a:pt x="415876" y="25699"/>
                </a:lnTo>
                <a:lnTo>
                  <a:pt x="391158" y="22468"/>
                </a:lnTo>
                <a:lnTo>
                  <a:pt x="382900" y="22957"/>
                </a:lnTo>
                <a:lnTo>
                  <a:pt x="343951" y="36877"/>
                </a:lnTo>
                <a:lnTo>
                  <a:pt x="331252" y="47548"/>
                </a:lnTo>
                <a:lnTo>
                  <a:pt x="328881" y="40038"/>
                </a:lnTo>
                <a:lnTo>
                  <a:pt x="296778" y="6881"/>
                </a:lnTo>
                <a:lnTo>
                  <a:pt x="266521" y="0"/>
                </a:lnTo>
                <a:lnTo>
                  <a:pt x="250891" y="1939"/>
                </a:lnTo>
                <a:lnTo>
                  <a:pt x="212464" y="27501"/>
                </a:lnTo>
                <a:lnTo>
                  <a:pt x="199749" y="63870"/>
                </a:lnTo>
                <a:lnTo>
                  <a:pt x="195250" y="60512"/>
                </a:lnTo>
                <a:lnTo>
                  <a:pt x="190376" y="57835"/>
                </a:lnTo>
                <a:lnTo>
                  <a:pt x="179880" y="53846"/>
                </a:lnTo>
                <a:lnTo>
                  <a:pt x="174459" y="52610"/>
                </a:lnTo>
                <a:lnTo>
                  <a:pt x="163270" y="51655"/>
                </a:lnTo>
                <a:lnTo>
                  <a:pt x="157718" y="51954"/>
                </a:lnTo>
                <a:lnTo>
                  <a:pt x="118650" y="71840"/>
                </a:lnTo>
                <a:lnTo>
                  <a:pt x="103485" y="107222"/>
                </a:lnTo>
                <a:lnTo>
                  <a:pt x="103553" y="112836"/>
                </a:lnTo>
                <a:lnTo>
                  <a:pt x="95936" y="111196"/>
                </a:lnTo>
                <a:lnTo>
                  <a:pt x="88266" y="110245"/>
                </a:lnTo>
                <a:lnTo>
                  <a:pt x="80540" y="109981"/>
                </a:lnTo>
                <a:lnTo>
                  <a:pt x="72761" y="110405"/>
                </a:lnTo>
                <a:lnTo>
                  <a:pt x="36723" y="123489"/>
                </a:lnTo>
                <a:lnTo>
                  <a:pt x="9573" y="150759"/>
                </a:lnTo>
                <a:lnTo>
                  <a:pt x="0" y="177362"/>
                </a:lnTo>
                <a:lnTo>
                  <a:pt x="436" y="182628"/>
                </a:lnTo>
                <a:lnTo>
                  <a:pt x="26430" y="209172"/>
                </a:lnTo>
                <a:lnTo>
                  <a:pt x="29025" y="2095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51075" y="6711301"/>
            <a:ext cx="591820" cy="212090"/>
          </a:xfrm>
          <a:custGeom>
            <a:avLst/>
            <a:gdLst/>
            <a:ahLst/>
            <a:cxnLst/>
            <a:rect l="l" t="t" r="r" b="b"/>
            <a:pathLst>
              <a:path w="591819" h="212090">
                <a:moveTo>
                  <a:pt x="29700" y="211651"/>
                </a:moveTo>
                <a:lnTo>
                  <a:pt x="559449" y="211642"/>
                </a:lnTo>
                <a:lnTo>
                  <a:pt x="590622" y="187747"/>
                </a:lnTo>
                <a:lnTo>
                  <a:pt x="591725" y="179919"/>
                </a:lnTo>
                <a:lnTo>
                  <a:pt x="591665" y="177293"/>
                </a:lnTo>
                <a:lnTo>
                  <a:pt x="572369" y="141281"/>
                </a:lnTo>
                <a:lnTo>
                  <a:pt x="533944" y="114269"/>
                </a:lnTo>
                <a:lnTo>
                  <a:pt x="494863" y="106049"/>
                </a:lnTo>
                <a:lnTo>
                  <a:pt x="480502" y="106301"/>
                </a:lnTo>
                <a:lnTo>
                  <a:pt x="479961" y="97947"/>
                </a:lnTo>
                <a:lnTo>
                  <a:pt x="458700" y="53309"/>
                </a:lnTo>
                <a:lnTo>
                  <a:pt x="416729" y="27173"/>
                </a:lnTo>
                <a:lnTo>
                  <a:pt x="391966" y="23936"/>
                </a:lnTo>
                <a:lnTo>
                  <a:pt x="383693" y="24429"/>
                </a:lnTo>
                <a:lnTo>
                  <a:pt x="344688" y="38407"/>
                </a:lnTo>
                <a:lnTo>
                  <a:pt x="331982" y="49116"/>
                </a:lnTo>
                <a:lnTo>
                  <a:pt x="329765" y="41418"/>
                </a:lnTo>
                <a:lnTo>
                  <a:pt x="297702" y="7179"/>
                </a:lnTo>
                <a:lnTo>
                  <a:pt x="266982" y="0"/>
                </a:lnTo>
                <a:lnTo>
                  <a:pt x="251083" y="1982"/>
                </a:lnTo>
                <a:lnTo>
                  <a:pt x="212268" y="28320"/>
                </a:lnTo>
                <a:lnTo>
                  <a:pt x="200132" y="65554"/>
                </a:lnTo>
                <a:lnTo>
                  <a:pt x="195631" y="62205"/>
                </a:lnTo>
                <a:lnTo>
                  <a:pt x="190758" y="59536"/>
                </a:lnTo>
                <a:lnTo>
                  <a:pt x="180266" y="55557"/>
                </a:lnTo>
                <a:lnTo>
                  <a:pt x="174848" y="54324"/>
                </a:lnTo>
                <a:lnTo>
                  <a:pt x="163669" y="53370"/>
                </a:lnTo>
                <a:lnTo>
                  <a:pt x="158120" y="53667"/>
                </a:lnTo>
                <a:lnTo>
                  <a:pt x="119048" y="73485"/>
                </a:lnTo>
                <a:lnTo>
                  <a:pt x="103777" y="108794"/>
                </a:lnTo>
                <a:lnTo>
                  <a:pt x="103820" y="114404"/>
                </a:lnTo>
                <a:lnTo>
                  <a:pt x="96201" y="112798"/>
                </a:lnTo>
                <a:lnTo>
                  <a:pt x="88529" y="111858"/>
                </a:lnTo>
                <a:lnTo>
                  <a:pt x="80805" y="111583"/>
                </a:lnTo>
                <a:lnTo>
                  <a:pt x="73028" y="111973"/>
                </a:lnTo>
                <a:lnTo>
                  <a:pt x="36989" y="125057"/>
                </a:lnTo>
                <a:lnTo>
                  <a:pt x="9840" y="152327"/>
                </a:lnTo>
                <a:lnTo>
                  <a:pt x="0" y="179140"/>
                </a:lnTo>
                <a:lnTo>
                  <a:pt x="396" y="184518"/>
                </a:lnTo>
                <a:lnTo>
                  <a:pt x="27044" y="211326"/>
                </a:lnTo>
                <a:lnTo>
                  <a:pt x="29700" y="211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358113" y="7794728"/>
            <a:ext cx="213995" cy="2492375"/>
          </a:xfrm>
          <a:custGeom>
            <a:avLst/>
            <a:gdLst/>
            <a:ahLst/>
            <a:cxnLst/>
            <a:rect l="l" t="t" r="r" b="b"/>
            <a:pathLst>
              <a:path w="213994" h="2492375">
                <a:moveTo>
                  <a:pt x="0" y="2492270"/>
                </a:moveTo>
                <a:lnTo>
                  <a:pt x="213780" y="2492270"/>
                </a:lnTo>
                <a:lnTo>
                  <a:pt x="166969" y="0"/>
                </a:lnTo>
                <a:lnTo>
                  <a:pt x="46811" y="0"/>
                </a:lnTo>
                <a:lnTo>
                  <a:pt x="0" y="2492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615336" y="9291036"/>
            <a:ext cx="95885" cy="996315"/>
          </a:xfrm>
          <a:custGeom>
            <a:avLst/>
            <a:gdLst/>
            <a:ahLst/>
            <a:cxnLst/>
            <a:rect l="l" t="t" r="r" b="b"/>
            <a:pathLst>
              <a:path w="95884" h="996315">
                <a:moveTo>
                  <a:pt x="0" y="995963"/>
                </a:moveTo>
                <a:lnTo>
                  <a:pt x="95411" y="995963"/>
                </a:lnTo>
                <a:lnTo>
                  <a:pt x="76740" y="0"/>
                </a:lnTo>
                <a:lnTo>
                  <a:pt x="18745" y="0"/>
                </a:lnTo>
                <a:lnTo>
                  <a:pt x="0" y="9959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5120024" y="8630083"/>
            <a:ext cx="1093470" cy="944244"/>
            <a:chOff x="15120024" y="8630083"/>
            <a:chExt cx="1093470" cy="944244"/>
          </a:xfrm>
        </p:grpSpPr>
        <p:sp>
          <p:nvSpPr>
            <p:cNvPr id="14" name="object 14"/>
            <p:cNvSpPr/>
            <p:nvPr/>
          </p:nvSpPr>
          <p:spPr>
            <a:xfrm>
              <a:off x="15120024" y="8630094"/>
              <a:ext cx="1093470" cy="944244"/>
            </a:xfrm>
            <a:custGeom>
              <a:avLst/>
              <a:gdLst/>
              <a:ahLst/>
              <a:cxnLst/>
              <a:rect l="l" t="t" r="r" b="b"/>
              <a:pathLst>
                <a:path w="1093469" h="944245">
                  <a:moveTo>
                    <a:pt x="514794" y="667296"/>
                  </a:moveTo>
                  <a:lnTo>
                    <a:pt x="514032" y="657783"/>
                  </a:lnTo>
                  <a:lnTo>
                    <a:pt x="512762" y="653275"/>
                  </a:lnTo>
                  <a:lnTo>
                    <a:pt x="510578" y="649020"/>
                  </a:lnTo>
                  <a:lnTo>
                    <a:pt x="507250" y="642429"/>
                  </a:lnTo>
                  <a:lnTo>
                    <a:pt x="502361" y="637349"/>
                  </a:lnTo>
                  <a:lnTo>
                    <a:pt x="489419" y="630199"/>
                  </a:lnTo>
                  <a:lnTo>
                    <a:pt x="482511" y="628764"/>
                  </a:lnTo>
                  <a:lnTo>
                    <a:pt x="334619" y="642886"/>
                  </a:lnTo>
                  <a:lnTo>
                    <a:pt x="292963" y="656221"/>
                  </a:lnTo>
                  <a:lnTo>
                    <a:pt x="97777" y="845934"/>
                  </a:lnTo>
                  <a:lnTo>
                    <a:pt x="1193" y="932776"/>
                  </a:lnTo>
                  <a:lnTo>
                    <a:pt x="419" y="934237"/>
                  </a:lnTo>
                  <a:lnTo>
                    <a:pt x="0" y="937755"/>
                  </a:lnTo>
                  <a:lnTo>
                    <a:pt x="381" y="939368"/>
                  </a:lnTo>
                  <a:lnTo>
                    <a:pt x="2374" y="942289"/>
                  </a:lnTo>
                  <a:lnTo>
                    <a:pt x="3733" y="943241"/>
                  </a:lnTo>
                  <a:lnTo>
                    <a:pt x="7150" y="944130"/>
                  </a:lnTo>
                  <a:lnTo>
                    <a:pt x="8801" y="943965"/>
                  </a:lnTo>
                  <a:lnTo>
                    <a:pt x="499097" y="695261"/>
                  </a:lnTo>
                  <a:lnTo>
                    <a:pt x="514248" y="671957"/>
                  </a:lnTo>
                  <a:lnTo>
                    <a:pt x="514794" y="667296"/>
                  </a:lnTo>
                  <a:close/>
                </a:path>
                <a:path w="1093469" h="944245">
                  <a:moveTo>
                    <a:pt x="630567" y="396506"/>
                  </a:moveTo>
                  <a:lnTo>
                    <a:pt x="549122" y="128219"/>
                  </a:lnTo>
                  <a:lnTo>
                    <a:pt x="515607" y="3429"/>
                  </a:lnTo>
                  <a:lnTo>
                    <a:pt x="514629" y="2159"/>
                  </a:lnTo>
                  <a:lnTo>
                    <a:pt x="511733" y="342"/>
                  </a:lnTo>
                  <a:lnTo>
                    <a:pt x="510171" y="0"/>
                  </a:lnTo>
                  <a:lnTo>
                    <a:pt x="506780" y="444"/>
                  </a:lnTo>
                  <a:lnTo>
                    <a:pt x="505358" y="1193"/>
                  </a:lnTo>
                  <a:lnTo>
                    <a:pt x="503047" y="3721"/>
                  </a:lnTo>
                  <a:lnTo>
                    <a:pt x="502437" y="5194"/>
                  </a:lnTo>
                  <a:lnTo>
                    <a:pt x="502297" y="553935"/>
                  </a:lnTo>
                  <a:lnTo>
                    <a:pt x="503161" y="558584"/>
                  </a:lnTo>
                  <a:lnTo>
                    <a:pt x="533552" y="585584"/>
                  </a:lnTo>
                  <a:lnTo>
                    <a:pt x="538365" y="585584"/>
                  </a:lnTo>
                  <a:lnTo>
                    <a:pt x="545807" y="585584"/>
                  </a:lnTo>
                  <a:lnTo>
                    <a:pt x="623443" y="431050"/>
                  </a:lnTo>
                  <a:lnTo>
                    <a:pt x="629920" y="405371"/>
                  </a:lnTo>
                  <a:lnTo>
                    <a:pt x="630567" y="396506"/>
                  </a:lnTo>
                  <a:close/>
                </a:path>
                <a:path w="1093469" h="944245">
                  <a:moveTo>
                    <a:pt x="1093254" y="912228"/>
                  </a:moveTo>
                  <a:lnTo>
                    <a:pt x="617016" y="629780"/>
                  </a:lnTo>
                  <a:lnTo>
                    <a:pt x="603224" y="627113"/>
                  </a:lnTo>
                  <a:lnTo>
                    <a:pt x="598589" y="627418"/>
                  </a:lnTo>
                  <a:lnTo>
                    <a:pt x="568540" y="651586"/>
                  </a:lnTo>
                  <a:lnTo>
                    <a:pt x="566915" y="658456"/>
                  </a:lnTo>
                  <a:lnTo>
                    <a:pt x="567931" y="673214"/>
                  </a:lnTo>
                  <a:lnTo>
                    <a:pt x="662228" y="796620"/>
                  </a:lnTo>
                  <a:lnTo>
                    <a:pt x="703694" y="828065"/>
                  </a:lnTo>
                  <a:lnTo>
                    <a:pt x="961224" y="885990"/>
                  </a:lnTo>
                  <a:lnTo>
                    <a:pt x="1085977" y="919975"/>
                  </a:lnTo>
                  <a:lnTo>
                    <a:pt x="1087589" y="919797"/>
                  </a:lnTo>
                  <a:lnTo>
                    <a:pt x="1090701" y="918248"/>
                  </a:lnTo>
                  <a:lnTo>
                    <a:pt x="1091819" y="917067"/>
                  </a:lnTo>
                  <a:lnTo>
                    <a:pt x="1093177" y="913853"/>
                  </a:lnTo>
                  <a:lnTo>
                    <a:pt x="1093254" y="91222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0948" y="9172962"/>
              <a:ext cx="164841" cy="164841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17482740" y="9142285"/>
            <a:ext cx="106045" cy="1144905"/>
          </a:xfrm>
          <a:custGeom>
            <a:avLst/>
            <a:gdLst/>
            <a:ahLst/>
            <a:cxnLst/>
            <a:rect l="l" t="t" r="r" b="b"/>
            <a:pathLst>
              <a:path w="106044" h="1144904">
                <a:moveTo>
                  <a:pt x="0" y="1144714"/>
                </a:moveTo>
                <a:lnTo>
                  <a:pt x="105650" y="1144714"/>
                </a:lnTo>
                <a:lnTo>
                  <a:pt x="84177" y="0"/>
                </a:lnTo>
                <a:lnTo>
                  <a:pt x="21551" y="0"/>
                </a:lnTo>
                <a:lnTo>
                  <a:pt x="0" y="1144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491643" y="8427974"/>
            <a:ext cx="138430" cy="633095"/>
          </a:xfrm>
          <a:custGeom>
            <a:avLst/>
            <a:gdLst/>
            <a:ahLst/>
            <a:cxnLst/>
            <a:rect l="l" t="t" r="r" b="b"/>
            <a:pathLst>
              <a:path w="138430" h="633095">
                <a:moveTo>
                  <a:pt x="33772" y="632947"/>
                </a:moveTo>
                <a:lnTo>
                  <a:pt x="38925" y="632931"/>
                </a:lnTo>
                <a:lnTo>
                  <a:pt x="46914" y="632948"/>
                </a:lnTo>
                <a:lnTo>
                  <a:pt x="54207" y="630704"/>
                </a:lnTo>
                <a:lnTo>
                  <a:pt x="130722" y="466585"/>
                </a:lnTo>
                <a:lnTo>
                  <a:pt x="138335" y="429502"/>
                </a:lnTo>
                <a:lnTo>
                  <a:pt x="138209" y="419958"/>
                </a:lnTo>
                <a:lnTo>
                  <a:pt x="137265" y="410532"/>
                </a:lnTo>
                <a:lnTo>
                  <a:pt x="135502" y="401225"/>
                </a:lnTo>
                <a:lnTo>
                  <a:pt x="132922" y="392035"/>
                </a:lnTo>
                <a:lnTo>
                  <a:pt x="50848" y="139332"/>
                </a:lnTo>
                <a:lnTo>
                  <a:pt x="14378" y="4011"/>
                </a:lnTo>
                <a:lnTo>
                  <a:pt x="13353" y="2550"/>
                </a:lnTo>
                <a:lnTo>
                  <a:pt x="10192" y="409"/>
                </a:lnTo>
                <a:lnTo>
                  <a:pt x="8455" y="0"/>
                </a:lnTo>
                <a:lnTo>
                  <a:pt x="4670" y="502"/>
                </a:lnTo>
                <a:lnTo>
                  <a:pt x="3101" y="1351"/>
                </a:lnTo>
                <a:lnTo>
                  <a:pt x="608" y="4243"/>
                </a:lnTo>
                <a:lnTo>
                  <a:pt x="0" y="5921"/>
                </a:lnTo>
                <a:lnTo>
                  <a:pt x="30" y="599304"/>
                </a:lnTo>
                <a:lnTo>
                  <a:pt x="28814" y="631974"/>
                </a:lnTo>
                <a:lnTo>
                  <a:pt x="33772" y="6329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560866" y="9105695"/>
            <a:ext cx="569595" cy="316865"/>
          </a:xfrm>
          <a:custGeom>
            <a:avLst/>
            <a:gdLst/>
            <a:ahLst/>
            <a:cxnLst/>
            <a:rect l="l" t="t" r="r" b="b"/>
            <a:pathLst>
              <a:path w="569594" h="316865">
                <a:moveTo>
                  <a:pt x="560770" y="316519"/>
                </a:moveTo>
                <a:lnTo>
                  <a:pt x="568991" y="308124"/>
                </a:lnTo>
                <a:lnTo>
                  <a:pt x="567711" y="304448"/>
                </a:lnTo>
                <a:lnTo>
                  <a:pt x="566535" y="303067"/>
                </a:lnTo>
                <a:lnTo>
                  <a:pt x="54512" y="3072"/>
                </a:lnTo>
                <a:lnTo>
                  <a:pt x="49739" y="1414"/>
                </a:lnTo>
                <a:lnTo>
                  <a:pt x="39533" y="0"/>
                </a:lnTo>
                <a:lnTo>
                  <a:pt x="34489" y="298"/>
                </a:lnTo>
                <a:lnTo>
                  <a:pt x="5821" y="19573"/>
                </a:lnTo>
                <a:lnTo>
                  <a:pt x="1764" y="26450"/>
                </a:lnTo>
                <a:lnTo>
                  <a:pt x="0" y="33873"/>
                </a:lnTo>
                <a:lnTo>
                  <a:pt x="1056" y="49808"/>
                </a:lnTo>
                <a:lnTo>
                  <a:pt x="3785" y="56932"/>
                </a:lnTo>
                <a:lnTo>
                  <a:pt x="102943" y="182909"/>
                </a:lnTo>
                <a:lnTo>
                  <a:pt x="139309" y="212938"/>
                </a:lnTo>
                <a:lnTo>
                  <a:pt x="425565" y="279453"/>
                </a:lnTo>
                <a:lnTo>
                  <a:pt x="560770" y="3165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6949146" y="9014718"/>
            <a:ext cx="676275" cy="433705"/>
            <a:chOff x="16949146" y="9014718"/>
            <a:chExt cx="676275" cy="433705"/>
          </a:xfrm>
        </p:grpSpPr>
        <p:sp>
          <p:nvSpPr>
            <p:cNvPr id="20" name="object 20"/>
            <p:cNvSpPr/>
            <p:nvPr/>
          </p:nvSpPr>
          <p:spPr>
            <a:xfrm>
              <a:off x="16949146" y="9107601"/>
              <a:ext cx="556260" cy="340995"/>
            </a:xfrm>
            <a:custGeom>
              <a:avLst/>
              <a:gdLst/>
              <a:ahLst/>
              <a:cxnLst/>
              <a:rect l="l" t="t" r="r" b="b"/>
              <a:pathLst>
                <a:path w="556259" h="340995">
                  <a:moveTo>
                    <a:pt x="7919" y="340581"/>
                  </a:moveTo>
                  <a:lnTo>
                    <a:pt x="538929" y="71840"/>
                  </a:lnTo>
                  <a:lnTo>
                    <a:pt x="555983" y="41620"/>
                  </a:lnTo>
                  <a:lnTo>
                    <a:pt x="555175" y="31314"/>
                  </a:lnTo>
                  <a:lnTo>
                    <a:pt x="553796" y="26436"/>
                  </a:lnTo>
                  <a:lnTo>
                    <a:pt x="551442" y="21835"/>
                  </a:lnTo>
                  <a:lnTo>
                    <a:pt x="547833" y="14715"/>
                  </a:lnTo>
                  <a:lnTo>
                    <a:pt x="542531" y="9231"/>
                  </a:lnTo>
                  <a:lnTo>
                    <a:pt x="528541" y="1539"/>
                  </a:lnTo>
                  <a:lnTo>
                    <a:pt x="521071" y="0"/>
                  </a:lnTo>
                  <a:lnTo>
                    <a:pt x="361480" y="15121"/>
                  </a:lnTo>
                  <a:lnTo>
                    <a:pt x="316530" y="29544"/>
                  </a:lnTo>
                  <a:lnTo>
                    <a:pt x="105767" y="234369"/>
                  </a:lnTo>
                  <a:lnTo>
                    <a:pt x="1458" y="328212"/>
                  </a:lnTo>
                  <a:lnTo>
                    <a:pt x="560" y="329795"/>
                  </a:lnTo>
                  <a:lnTo>
                    <a:pt x="0" y="333662"/>
                  </a:lnTo>
                  <a:lnTo>
                    <a:pt x="410" y="335436"/>
                  </a:lnTo>
                  <a:lnTo>
                    <a:pt x="2612" y="338664"/>
                  </a:lnTo>
                  <a:lnTo>
                    <a:pt x="4114" y="339693"/>
                  </a:lnTo>
                  <a:lnTo>
                    <a:pt x="7919" y="34058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46876" y="9014718"/>
              <a:ext cx="178038" cy="178038"/>
            </a:xfrm>
            <a:prstGeom prst="rect">
              <a:avLst/>
            </a:prstGeom>
          </p:spPr>
        </p:pic>
      </p:grpSp>
      <p:sp>
        <p:nvSpPr>
          <p:cNvPr id="22" name="object 22"/>
          <p:cNvSpPr/>
          <p:nvPr/>
        </p:nvSpPr>
        <p:spPr>
          <a:xfrm>
            <a:off x="18061261" y="9561570"/>
            <a:ext cx="227329" cy="511175"/>
          </a:xfrm>
          <a:custGeom>
            <a:avLst/>
            <a:gdLst/>
            <a:ahLst/>
            <a:cxnLst/>
            <a:rect l="l" t="t" r="r" b="b"/>
            <a:pathLst>
              <a:path w="227330" h="511175">
                <a:moveTo>
                  <a:pt x="221025" y="510799"/>
                </a:moveTo>
                <a:lnTo>
                  <a:pt x="226737" y="510907"/>
                </a:lnTo>
                <a:lnTo>
                  <a:pt x="226737" y="0"/>
                </a:lnTo>
                <a:lnTo>
                  <a:pt x="223182" y="2822"/>
                </a:lnTo>
                <a:lnTo>
                  <a:pt x="199608" y="34661"/>
                </a:lnTo>
                <a:lnTo>
                  <a:pt x="190032" y="73103"/>
                </a:lnTo>
                <a:lnTo>
                  <a:pt x="189934" y="79723"/>
                </a:lnTo>
                <a:lnTo>
                  <a:pt x="191068" y="91280"/>
                </a:lnTo>
                <a:lnTo>
                  <a:pt x="191994" y="96143"/>
                </a:lnTo>
                <a:lnTo>
                  <a:pt x="193267" y="100938"/>
                </a:lnTo>
                <a:lnTo>
                  <a:pt x="186998" y="101878"/>
                </a:lnTo>
                <a:lnTo>
                  <a:pt x="147071" y="120262"/>
                </a:lnTo>
                <a:lnTo>
                  <a:pt x="116003" y="159634"/>
                </a:lnTo>
                <a:lnTo>
                  <a:pt x="107408" y="202742"/>
                </a:lnTo>
                <a:lnTo>
                  <a:pt x="107953" y="209983"/>
                </a:lnTo>
                <a:lnTo>
                  <a:pt x="102666" y="209580"/>
                </a:lnTo>
                <a:lnTo>
                  <a:pt x="97380" y="209580"/>
                </a:lnTo>
                <a:lnTo>
                  <a:pt x="92094" y="209983"/>
                </a:lnTo>
                <a:lnTo>
                  <a:pt x="53395" y="221649"/>
                </a:lnTo>
                <a:lnTo>
                  <a:pt x="22567" y="246690"/>
                </a:lnTo>
                <a:lnTo>
                  <a:pt x="4141" y="281217"/>
                </a:lnTo>
                <a:lnTo>
                  <a:pt x="0" y="307075"/>
                </a:lnTo>
                <a:lnTo>
                  <a:pt x="45" y="313625"/>
                </a:lnTo>
                <a:lnTo>
                  <a:pt x="9507" y="351905"/>
                </a:lnTo>
                <a:lnTo>
                  <a:pt x="33156" y="383587"/>
                </a:lnTo>
                <a:lnTo>
                  <a:pt x="67107" y="403847"/>
                </a:lnTo>
                <a:lnTo>
                  <a:pt x="99614" y="409728"/>
                </a:lnTo>
                <a:lnTo>
                  <a:pt x="106219" y="409617"/>
                </a:lnTo>
                <a:lnTo>
                  <a:pt x="117176" y="408360"/>
                </a:lnTo>
                <a:lnTo>
                  <a:pt x="121498" y="407627"/>
                </a:lnTo>
                <a:lnTo>
                  <a:pt x="125779" y="406659"/>
                </a:lnTo>
                <a:lnTo>
                  <a:pt x="125258" y="412292"/>
                </a:lnTo>
                <a:lnTo>
                  <a:pt x="125258" y="417926"/>
                </a:lnTo>
                <a:lnTo>
                  <a:pt x="126625" y="430120"/>
                </a:lnTo>
                <a:lnTo>
                  <a:pt x="144335" y="470073"/>
                </a:lnTo>
                <a:lnTo>
                  <a:pt x="174692" y="496828"/>
                </a:lnTo>
                <a:lnTo>
                  <a:pt x="212951" y="510008"/>
                </a:lnTo>
                <a:lnTo>
                  <a:pt x="221025" y="510799"/>
                </a:lnTo>
                <a:close/>
              </a:path>
            </a:pathLst>
          </a:custGeom>
          <a:solidFill>
            <a:srgbClr val="C1FF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245333" y="8492780"/>
            <a:ext cx="377190" cy="133985"/>
          </a:xfrm>
          <a:custGeom>
            <a:avLst/>
            <a:gdLst/>
            <a:ahLst/>
            <a:cxnLst/>
            <a:rect l="l" t="t" r="r" b="b"/>
            <a:pathLst>
              <a:path w="377190" h="133984">
                <a:moveTo>
                  <a:pt x="358426" y="133668"/>
                </a:moveTo>
                <a:lnTo>
                  <a:pt x="20619" y="133706"/>
                </a:lnTo>
                <a:lnTo>
                  <a:pt x="18927" y="133702"/>
                </a:lnTo>
                <a:lnTo>
                  <a:pt x="17260" y="133493"/>
                </a:lnTo>
                <a:lnTo>
                  <a:pt x="0" y="113413"/>
                </a:lnTo>
                <a:lnTo>
                  <a:pt x="43" y="111734"/>
                </a:lnTo>
                <a:lnTo>
                  <a:pt x="31293" y="74352"/>
                </a:lnTo>
                <a:lnTo>
                  <a:pt x="70979" y="66733"/>
                </a:lnTo>
                <a:lnTo>
                  <a:pt x="71336" y="61415"/>
                </a:lnTo>
                <a:lnTo>
                  <a:pt x="97104" y="22791"/>
                </a:lnTo>
                <a:lnTo>
                  <a:pt x="127429" y="14332"/>
                </a:lnTo>
                <a:lnTo>
                  <a:pt x="132697" y="14643"/>
                </a:lnTo>
                <a:lnTo>
                  <a:pt x="165642" y="30330"/>
                </a:lnTo>
                <a:lnTo>
                  <a:pt x="167155" y="25539"/>
                </a:lnTo>
                <a:lnTo>
                  <a:pt x="201991" y="247"/>
                </a:lnTo>
                <a:lnTo>
                  <a:pt x="206933" y="0"/>
                </a:lnTo>
                <a:lnTo>
                  <a:pt x="216902" y="1237"/>
                </a:lnTo>
                <a:lnTo>
                  <a:pt x="248091" y="30912"/>
                </a:lnTo>
                <a:lnTo>
                  <a:pt x="249525" y="40741"/>
                </a:lnTo>
                <a:lnTo>
                  <a:pt x="255380" y="36371"/>
                </a:lnTo>
                <a:lnTo>
                  <a:pt x="261946" y="33876"/>
                </a:lnTo>
                <a:lnTo>
                  <a:pt x="276505" y="32633"/>
                </a:lnTo>
                <a:lnTo>
                  <a:pt x="283400" y="33979"/>
                </a:lnTo>
                <a:lnTo>
                  <a:pt x="296421" y="40607"/>
                </a:lnTo>
                <a:lnTo>
                  <a:pt x="301567" y="45390"/>
                </a:lnTo>
                <a:lnTo>
                  <a:pt x="309128" y="57892"/>
                </a:lnTo>
                <a:lnTo>
                  <a:pt x="310975" y="64671"/>
                </a:lnTo>
                <a:lnTo>
                  <a:pt x="310887" y="71976"/>
                </a:lnTo>
                <a:lnTo>
                  <a:pt x="317341" y="70288"/>
                </a:lnTo>
                <a:lnTo>
                  <a:pt x="357432" y="81800"/>
                </a:lnTo>
                <a:lnTo>
                  <a:pt x="376941" y="113135"/>
                </a:lnTo>
                <a:lnTo>
                  <a:pt x="376662" y="116494"/>
                </a:lnTo>
                <a:lnTo>
                  <a:pt x="360081" y="133426"/>
                </a:lnTo>
                <a:lnTo>
                  <a:pt x="358426" y="13366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4632606" cy="244021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24951" y="0"/>
            <a:ext cx="4863047" cy="24402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8A9F40-8778-65E5-B4A7-90E36D856CD8}"/>
              </a:ext>
            </a:extLst>
          </p:cNvPr>
          <p:cNvSpPr txBox="1"/>
          <p:nvPr/>
        </p:nvSpPr>
        <p:spPr>
          <a:xfrm>
            <a:off x="7010400" y="76740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3"/>
                </a:solidFill>
                <a:latin typeface="Algerian" panose="04020705040A02060702" pitchFamily="82" charset="0"/>
              </a:rPr>
              <a:t>insights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80402E-509B-D8A1-E4D9-48D82C4C66D9}"/>
              </a:ext>
            </a:extLst>
          </p:cNvPr>
          <p:cNvSpPr txBox="1"/>
          <p:nvPr/>
        </p:nvSpPr>
        <p:spPr>
          <a:xfrm>
            <a:off x="753320" y="2645398"/>
            <a:ext cx="16010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Here we have executed and compared the data as per the client requirements as shown in the slides.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862147-1BE8-A526-C2C4-8E0B117BF9D6}"/>
              </a:ext>
            </a:extLst>
          </p:cNvPr>
          <p:cNvSpPr txBox="1"/>
          <p:nvPr/>
        </p:nvSpPr>
        <p:spPr>
          <a:xfrm>
            <a:off x="6977743" y="4568444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3"/>
                </a:solidFill>
                <a:latin typeface="Algerian" panose="04020705040A02060702" pitchFamily="82" charset="0"/>
              </a:rPr>
              <a:t>Conclusion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4950EC-09D5-7AE2-C9A7-405675CABD17}"/>
              </a:ext>
            </a:extLst>
          </p:cNvPr>
          <p:cNvSpPr txBox="1"/>
          <p:nvPr/>
        </p:nvSpPr>
        <p:spPr>
          <a:xfrm>
            <a:off x="725362" y="5306973"/>
            <a:ext cx="18400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Our project shows that 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use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economy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are deeply connected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93B67F-F89A-5576-2A2E-0959E461FE34}"/>
              </a:ext>
            </a:extLst>
          </p:cNvPr>
          <p:cNvSpPr txBox="1"/>
          <p:nvPr/>
        </p:nvSpPr>
        <p:spPr>
          <a:xfrm>
            <a:off x="699215" y="6211947"/>
            <a:ext cx="1621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This highlights the need for sustainable energy solutions for a balanced future</a:t>
            </a:r>
            <a:r>
              <a:rPr lang="en-US" dirty="0"/>
              <a:t>.</a:t>
            </a:r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90500"/>
            <a:ext cx="18288610" cy="10287558"/>
            <a:chOff x="0" y="0"/>
            <a:chExt cx="18288610" cy="10287558"/>
          </a:xfrm>
        </p:grpSpPr>
        <p:sp>
          <p:nvSpPr>
            <p:cNvPr id="3" name="object 3"/>
            <p:cNvSpPr/>
            <p:nvPr/>
          </p:nvSpPr>
          <p:spPr>
            <a:xfrm>
              <a:off x="13901611" y="6444399"/>
              <a:ext cx="3455670" cy="3833495"/>
            </a:xfrm>
            <a:custGeom>
              <a:avLst/>
              <a:gdLst/>
              <a:ahLst/>
              <a:cxnLst/>
              <a:rect l="l" t="t" r="r" b="b"/>
              <a:pathLst>
                <a:path w="3455669" h="3833495">
                  <a:moveTo>
                    <a:pt x="3455368" y="3833425"/>
                  </a:moveTo>
                  <a:lnTo>
                    <a:pt x="1728130" y="3807173"/>
                  </a:lnTo>
                  <a:lnTo>
                    <a:pt x="0" y="3833425"/>
                  </a:lnTo>
                  <a:lnTo>
                    <a:pt x="465192" y="2789952"/>
                  </a:lnTo>
                  <a:lnTo>
                    <a:pt x="738522" y="1521601"/>
                  </a:lnTo>
                  <a:lnTo>
                    <a:pt x="867603" y="450806"/>
                  </a:lnTo>
                  <a:lnTo>
                    <a:pt x="900049" y="0"/>
                  </a:lnTo>
                  <a:lnTo>
                    <a:pt x="2556212" y="0"/>
                  </a:lnTo>
                  <a:lnTo>
                    <a:pt x="2588493" y="450781"/>
                  </a:lnTo>
                  <a:lnTo>
                    <a:pt x="2717225" y="1521534"/>
                  </a:lnTo>
                  <a:lnTo>
                    <a:pt x="2990239" y="2789877"/>
                  </a:lnTo>
                  <a:lnTo>
                    <a:pt x="3455368" y="3833425"/>
                  </a:lnTo>
                  <a:close/>
                </a:path>
              </a:pathLst>
            </a:custGeom>
            <a:solidFill>
              <a:srgbClr val="6AC7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629742" y="6444399"/>
              <a:ext cx="1727835" cy="3833495"/>
            </a:xfrm>
            <a:custGeom>
              <a:avLst/>
              <a:gdLst/>
              <a:ahLst/>
              <a:cxnLst/>
              <a:rect l="l" t="t" r="r" b="b"/>
              <a:pathLst>
                <a:path w="1727834" h="3833495">
                  <a:moveTo>
                    <a:pt x="1727237" y="3833425"/>
                  </a:moveTo>
                  <a:lnTo>
                    <a:pt x="0" y="3807173"/>
                  </a:lnTo>
                  <a:lnTo>
                    <a:pt x="0" y="0"/>
                  </a:lnTo>
                  <a:lnTo>
                    <a:pt x="828081" y="0"/>
                  </a:lnTo>
                  <a:lnTo>
                    <a:pt x="860362" y="450780"/>
                  </a:lnTo>
                  <a:lnTo>
                    <a:pt x="989094" y="1521534"/>
                  </a:lnTo>
                  <a:lnTo>
                    <a:pt x="1262109" y="2789877"/>
                  </a:lnTo>
                  <a:lnTo>
                    <a:pt x="1727237" y="3833425"/>
                  </a:lnTo>
                  <a:close/>
                </a:path>
              </a:pathLst>
            </a:custGeom>
            <a:solidFill>
              <a:srgbClr val="4F81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613433" y="6214922"/>
              <a:ext cx="2031364" cy="1005205"/>
            </a:xfrm>
            <a:custGeom>
              <a:avLst/>
              <a:gdLst/>
              <a:ahLst/>
              <a:cxnLst/>
              <a:rect l="l" t="t" r="r" b="b"/>
              <a:pathLst>
                <a:path w="2031365" h="1005204">
                  <a:moveTo>
                    <a:pt x="1940102" y="112128"/>
                  </a:moveTo>
                  <a:lnTo>
                    <a:pt x="1927936" y="66763"/>
                  </a:lnTo>
                  <a:lnTo>
                    <a:pt x="1899310" y="29514"/>
                  </a:lnTo>
                  <a:lnTo>
                    <a:pt x="1858606" y="6083"/>
                  </a:lnTo>
                  <a:lnTo>
                    <a:pt x="1827809" y="0"/>
                  </a:lnTo>
                  <a:lnTo>
                    <a:pt x="202831" y="0"/>
                  </a:lnTo>
                  <a:lnTo>
                    <a:pt x="157454" y="12103"/>
                  </a:lnTo>
                  <a:lnTo>
                    <a:pt x="120167" y="40665"/>
                  </a:lnTo>
                  <a:lnTo>
                    <a:pt x="96672" y="81330"/>
                  </a:lnTo>
                  <a:lnTo>
                    <a:pt x="90538" y="112128"/>
                  </a:lnTo>
                  <a:lnTo>
                    <a:pt x="90538" y="211836"/>
                  </a:lnTo>
                  <a:lnTo>
                    <a:pt x="102717" y="257200"/>
                  </a:lnTo>
                  <a:lnTo>
                    <a:pt x="131330" y="294436"/>
                  </a:lnTo>
                  <a:lnTo>
                    <a:pt x="172034" y="317881"/>
                  </a:lnTo>
                  <a:lnTo>
                    <a:pt x="202831" y="323964"/>
                  </a:lnTo>
                  <a:lnTo>
                    <a:pt x="1819922" y="323951"/>
                  </a:lnTo>
                  <a:lnTo>
                    <a:pt x="1827809" y="323964"/>
                  </a:lnTo>
                  <a:lnTo>
                    <a:pt x="1873186" y="311861"/>
                  </a:lnTo>
                  <a:lnTo>
                    <a:pt x="1910473" y="283298"/>
                  </a:lnTo>
                  <a:lnTo>
                    <a:pt x="1933968" y="242620"/>
                  </a:lnTo>
                  <a:lnTo>
                    <a:pt x="1940102" y="211836"/>
                  </a:lnTo>
                  <a:lnTo>
                    <a:pt x="1940102" y="112128"/>
                  </a:lnTo>
                  <a:close/>
                </a:path>
                <a:path w="2031365" h="1005204">
                  <a:moveTo>
                    <a:pt x="2030818" y="904278"/>
                  </a:moveTo>
                  <a:lnTo>
                    <a:pt x="2018995" y="864108"/>
                  </a:lnTo>
                  <a:lnTo>
                    <a:pt x="1985937" y="829589"/>
                  </a:lnTo>
                  <a:lnTo>
                    <a:pt x="1946313" y="816025"/>
                  </a:lnTo>
                  <a:lnTo>
                    <a:pt x="1940280" y="815759"/>
                  </a:lnTo>
                  <a:lnTo>
                    <a:pt x="90538" y="815759"/>
                  </a:lnTo>
                  <a:lnTo>
                    <a:pt x="50101" y="826604"/>
                  </a:lnTo>
                  <a:lnTo>
                    <a:pt x="18376" y="853948"/>
                  </a:lnTo>
                  <a:lnTo>
                    <a:pt x="571" y="898296"/>
                  </a:lnTo>
                  <a:lnTo>
                    <a:pt x="0" y="904278"/>
                  </a:lnTo>
                  <a:lnTo>
                    <a:pt x="0" y="916368"/>
                  </a:lnTo>
                  <a:lnTo>
                    <a:pt x="11836" y="956538"/>
                  </a:lnTo>
                  <a:lnTo>
                    <a:pt x="44881" y="991057"/>
                  </a:lnTo>
                  <a:lnTo>
                    <a:pt x="84505" y="1004620"/>
                  </a:lnTo>
                  <a:lnTo>
                    <a:pt x="90538" y="1004887"/>
                  </a:lnTo>
                  <a:lnTo>
                    <a:pt x="1940280" y="1004887"/>
                  </a:lnTo>
                  <a:lnTo>
                    <a:pt x="1980730" y="994054"/>
                  </a:lnTo>
                  <a:lnTo>
                    <a:pt x="2012442" y="966698"/>
                  </a:lnTo>
                  <a:lnTo>
                    <a:pt x="2030247" y="922350"/>
                  </a:lnTo>
                  <a:lnTo>
                    <a:pt x="2030818" y="916368"/>
                  </a:lnTo>
                  <a:lnTo>
                    <a:pt x="2030818" y="904278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271921" y="5607388"/>
              <a:ext cx="2016125" cy="4671695"/>
            </a:xfrm>
            <a:custGeom>
              <a:avLst/>
              <a:gdLst/>
              <a:ahLst/>
              <a:cxnLst/>
              <a:rect l="l" t="t" r="r" b="b"/>
              <a:pathLst>
                <a:path w="2016125" h="4671695">
                  <a:moveTo>
                    <a:pt x="0" y="4671328"/>
                  </a:moveTo>
                  <a:lnTo>
                    <a:pt x="542284" y="3399670"/>
                  </a:lnTo>
                  <a:lnTo>
                    <a:pt x="860895" y="1854097"/>
                  </a:lnTo>
                  <a:lnTo>
                    <a:pt x="1011350" y="549307"/>
                  </a:lnTo>
                  <a:lnTo>
                    <a:pt x="1049165" y="0"/>
                  </a:lnTo>
                  <a:lnTo>
                    <a:pt x="2016078" y="0"/>
                  </a:lnTo>
                  <a:lnTo>
                    <a:pt x="2016078" y="4639388"/>
                  </a:lnTo>
                  <a:lnTo>
                    <a:pt x="0" y="4671328"/>
                  </a:lnTo>
                  <a:close/>
                </a:path>
              </a:pathLst>
            </a:custGeom>
            <a:solidFill>
              <a:srgbClr val="6AC7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286317" y="5607388"/>
              <a:ext cx="1905" cy="4639945"/>
            </a:xfrm>
            <a:custGeom>
              <a:avLst/>
              <a:gdLst/>
              <a:ahLst/>
              <a:cxnLst/>
              <a:rect l="l" t="t" r="r" b="b"/>
              <a:pathLst>
                <a:path w="1905" h="4639945">
                  <a:moveTo>
                    <a:pt x="1681" y="4639389"/>
                  </a:moveTo>
                  <a:lnTo>
                    <a:pt x="0" y="4639362"/>
                  </a:lnTo>
                  <a:lnTo>
                    <a:pt x="0" y="0"/>
                  </a:lnTo>
                  <a:lnTo>
                    <a:pt x="1681" y="0"/>
                  </a:lnTo>
                  <a:lnTo>
                    <a:pt x="1681" y="4639389"/>
                  </a:lnTo>
                  <a:close/>
                </a:path>
              </a:pathLst>
            </a:custGeom>
            <a:solidFill>
              <a:srgbClr val="4F81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151960" y="5264162"/>
              <a:ext cx="1136650" cy="1180465"/>
            </a:xfrm>
            <a:custGeom>
              <a:avLst/>
              <a:gdLst/>
              <a:ahLst/>
              <a:cxnLst/>
              <a:rect l="l" t="t" r="r" b="b"/>
              <a:pathLst>
                <a:path w="1136650" h="1180464">
                  <a:moveTo>
                    <a:pt x="1136027" y="991298"/>
                  </a:moveTo>
                  <a:lnTo>
                    <a:pt x="108623" y="991298"/>
                  </a:lnTo>
                  <a:lnTo>
                    <a:pt x="102489" y="991908"/>
                  </a:lnTo>
                  <a:lnTo>
                    <a:pt x="57188" y="1010666"/>
                  </a:lnTo>
                  <a:lnTo>
                    <a:pt x="29921" y="1043889"/>
                  </a:lnTo>
                  <a:lnTo>
                    <a:pt x="20358" y="1079576"/>
                  </a:lnTo>
                  <a:lnTo>
                    <a:pt x="20358" y="1091971"/>
                  </a:lnTo>
                  <a:lnTo>
                    <a:pt x="32842" y="1133094"/>
                  </a:lnTo>
                  <a:lnTo>
                    <a:pt x="67500" y="1167765"/>
                  </a:lnTo>
                  <a:lnTo>
                    <a:pt x="108623" y="1180236"/>
                  </a:lnTo>
                  <a:lnTo>
                    <a:pt x="1136027" y="1180236"/>
                  </a:lnTo>
                  <a:lnTo>
                    <a:pt x="1136027" y="991298"/>
                  </a:lnTo>
                  <a:close/>
                </a:path>
                <a:path w="1136650" h="1180464">
                  <a:moveTo>
                    <a:pt x="1136027" y="0"/>
                  </a:moveTo>
                  <a:lnTo>
                    <a:pt x="147332" y="0"/>
                  </a:lnTo>
                  <a:lnTo>
                    <a:pt x="132905" y="711"/>
                  </a:lnTo>
                  <a:lnTo>
                    <a:pt x="90995" y="11201"/>
                  </a:lnTo>
                  <a:lnTo>
                    <a:pt x="53924" y="33388"/>
                  </a:lnTo>
                  <a:lnTo>
                    <a:pt x="24892" y="65379"/>
                  </a:lnTo>
                  <a:lnTo>
                    <a:pt x="6388" y="104419"/>
                  </a:lnTo>
                  <a:lnTo>
                    <a:pt x="0" y="147154"/>
                  </a:lnTo>
                  <a:lnTo>
                    <a:pt x="190" y="257238"/>
                  </a:lnTo>
                  <a:lnTo>
                    <a:pt x="8661" y="299593"/>
                  </a:lnTo>
                  <a:lnTo>
                    <a:pt x="29070" y="337693"/>
                  </a:lnTo>
                  <a:lnTo>
                    <a:pt x="59613" y="368211"/>
                  </a:lnTo>
                  <a:lnTo>
                    <a:pt x="97739" y="388569"/>
                  </a:lnTo>
                  <a:lnTo>
                    <a:pt x="140106" y="396989"/>
                  </a:lnTo>
                  <a:lnTo>
                    <a:pt x="1136027" y="397167"/>
                  </a:lnTo>
                  <a:lnTo>
                    <a:pt x="113602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699870" y="2811753"/>
              <a:ext cx="3588385" cy="3311525"/>
            </a:xfrm>
            <a:custGeom>
              <a:avLst/>
              <a:gdLst/>
              <a:ahLst/>
              <a:cxnLst/>
              <a:rect l="l" t="t" r="r" b="b"/>
              <a:pathLst>
                <a:path w="3588384" h="3311525">
                  <a:moveTo>
                    <a:pt x="2258415" y="2633268"/>
                  </a:moveTo>
                  <a:lnTo>
                    <a:pt x="2254415" y="2583688"/>
                  </a:lnTo>
                  <a:lnTo>
                    <a:pt x="2242959" y="2535288"/>
                  </a:lnTo>
                  <a:lnTo>
                    <a:pt x="2224290" y="2489187"/>
                  </a:lnTo>
                  <a:lnTo>
                    <a:pt x="2198852" y="2446439"/>
                  </a:lnTo>
                  <a:lnTo>
                    <a:pt x="2167229" y="2408047"/>
                  </a:lnTo>
                  <a:lnTo>
                    <a:pt x="2130158" y="2374900"/>
                  </a:lnTo>
                  <a:lnTo>
                    <a:pt x="2088476" y="2347747"/>
                  </a:lnTo>
                  <a:lnTo>
                    <a:pt x="2043163" y="2327224"/>
                  </a:lnTo>
                  <a:lnTo>
                    <a:pt x="1995271" y="2313813"/>
                  </a:lnTo>
                  <a:lnTo>
                    <a:pt x="1945894" y="2307818"/>
                  </a:lnTo>
                  <a:lnTo>
                    <a:pt x="1929295" y="2307488"/>
                  </a:lnTo>
                  <a:lnTo>
                    <a:pt x="1912708" y="2308009"/>
                  </a:lnTo>
                  <a:lnTo>
                    <a:pt x="1863407" y="2314600"/>
                  </a:lnTo>
                  <a:lnTo>
                    <a:pt x="1831340" y="2323109"/>
                  </a:lnTo>
                  <a:lnTo>
                    <a:pt x="1830108" y="2307552"/>
                  </a:lnTo>
                  <a:lnTo>
                    <a:pt x="1820011" y="2262022"/>
                  </a:lnTo>
                  <a:lnTo>
                    <a:pt x="1800733" y="2219566"/>
                  </a:lnTo>
                  <a:lnTo>
                    <a:pt x="1773059" y="2181949"/>
                  </a:lnTo>
                  <a:lnTo>
                    <a:pt x="1738198" y="2150872"/>
                  </a:lnTo>
                  <a:lnTo>
                    <a:pt x="1697736" y="2127694"/>
                  </a:lnTo>
                  <a:lnTo>
                    <a:pt x="1653374" y="2113369"/>
                  </a:lnTo>
                  <a:lnTo>
                    <a:pt x="1606918" y="2108504"/>
                  </a:lnTo>
                  <a:lnTo>
                    <a:pt x="1591386" y="2109051"/>
                  </a:lnTo>
                  <a:lnTo>
                    <a:pt x="1545386" y="2117102"/>
                  </a:lnTo>
                  <a:lnTo>
                    <a:pt x="1502041" y="2134489"/>
                  </a:lnTo>
                  <a:lnTo>
                    <a:pt x="1463294" y="2160422"/>
                  </a:lnTo>
                  <a:lnTo>
                    <a:pt x="1462303" y="2149271"/>
                  </a:lnTo>
                  <a:lnTo>
                    <a:pt x="1453388" y="2105456"/>
                  </a:lnTo>
                  <a:lnTo>
                    <a:pt x="1436827" y="2063940"/>
                  </a:lnTo>
                  <a:lnTo>
                    <a:pt x="1413129" y="2026031"/>
                  </a:lnTo>
                  <a:lnTo>
                    <a:pt x="1383068" y="1992947"/>
                  </a:lnTo>
                  <a:lnTo>
                    <a:pt x="1347584" y="1965744"/>
                  </a:lnTo>
                  <a:lnTo>
                    <a:pt x="1307833" y="1945309"/>
                  </a:lnTo>
                  <a:lnTo>
                    <a:pt x="1265072" y="1932266"/>
                  </a:lnTo>
                  <a:lnTo>
                    <a:pt x="1220673" y="1927047"/>
                  </a:lnTo>
                  <a:lnTo>
                    <a:pt x="1209484" y="1926996"/>
                  </a:lnTo>
                  <a:lnTo>
                    <a:pt x="1198321" y="1927440"/>
                  </a:lnTo>
                  <a:lnTo>
                    <a:pt x="1154125" y="1934184"/>
                  </a:lnTo>
                  <a:lnTo>
                    <a:pt x="1111846" y="1948700"/>
                  </a:lnTo>
                  <a:lnTo>
                    <a:pt x="1072819" y="1970519"/>
                  </a:lnTo>
                  <a:lnTo>
                    <a:pt x="1038301" y="1998929"/>
                  </a:lnTo>
                  <a:lnTo>
                    <a:pt x="1009396" y="2033028"/>
                  </a:lnTo>
                  <a:lnTo>
                    <a:pt x="987031" y="2071738"/>
                  </a:lnTo>
                  <a:lnTo>
                    <a:pt x="971918" y="2113813"/>
                  </a:lnTo>
                  <a:lnTo>
                    <a:pt x="969327" y="2124710"/>
                  </a:lnTo>
                  <a:lnTo>
                    <a:pt x="960424" y="2117242"/>
                  </a:lnTo>
                  <a:lnTo>
                    <a:pt x="922350" y="2090686"/>
                  </a:lnTo>
                  <a:lnTo>
                    <a:pt x="880910" y="2069795"/>
                  </a:lnTo>
                  <a:lnTo>
                    <a:pt x="836917" y="2054987"/>
                  </a:lnTo>
                  <a:lnTo>
                    <a:pt x="791273" y="2046554"/>
                  </a:lnTo>
                  <a:lnTo>
                    <a:pt x="756513" y="2044522"/>
                  </a:lnTo>
                  <a:lnTo>
                    <a:pt x="744893" y="2044674"/>
                  </a:lnTo>
                  <a:lnTo>
                    <a:pt x="698703" y="2049373"/>
                  </a:lnTo>
                  <a:lnTo>
                    <a:pt x="653656" y="2060562"/>
                  </a:lnTo>
                  <a:lnTo>
                    <a:pt x="610654" y="2078024"/>
                  </a:lnTo>
                  <a:lnTo>
                    <a:pt x="570547" y="2101392"/>
                  </a:lnTo>
                  <a:lnTo>
                    <a:pt x="534162" y="2130209"/>
                  </a:lnTo>
                  <a:lnTo>
                    <a:pt x="502208" y="2163889"/>
                  </a:lnTo>
                  <a:lnTo>
                    <a:pt x="475361" y="2201748"/>
                  </a:lnTo>
                  <a:lnTo>
                    <a:pt x="454139" y="2243036"/>
                  </a:lnTo>
                  <a:lnTo>
                    <a:pt x="438975" y="2286901"/>
                  </a:lnTo>
                  <a:lnTo>
                    <a:pt x="430187" y="2332482"/>
                  </a:lnTo>
                  <a:lnTo>
                    <a:pt x="427875" y="2367229"/>
                  </a:lnTo>
                  <a:lnTo>
                    <a:pt x="391896" y="2367496"/>
                  </a:lnTo>
                  <a:lnTo>
                    <a:pt x="351891" y="2371013"/>
                  </a:lnTo>
                  <a:lnTo>
                    <a:pt x="312420" y="2378443"/>
                  </a:lnTo>
                  <a:lnTo>
                    <a:pt x="273875" y="2389733"/>
                  </a:lnTo>
                  <a:lnTo>
                    <a:pt x="236639" y="2404757"/>
                  </a:lnTo>
                  <a:lnTo>
                    <a:pt x="201053" y="2423376"/>
                  </a:lnTo>
                  <a:lnTo>
                    <a:pt x="167462" y="2445397"/>
                  </a:lnTo>
                  <a:lnTo>
                    <a:pt x="136220" y="2470632"/>
                  </a:lnTo>
                  <a:lnTo>
                    <a:pt x="107607" y="2498814"/>
                  </a:lnTo>
                  <a:lnTo>
                    <a:pt x="81902" y="2529675"/>
                  </a:lnTo>
                  <a:lnTo>
                    <a:pt x="59359" y="2562910"/>
                  </a:lnTo>
                  <a:lnTo>
                    <a:pt x="40208" y="2598204"/>
                  </a:lnTo>
                  <a:lnTo>
                    <a:pt x="24612" y="2635224"/>
                  </a:lnTo>
                  <a:lnTo>
                    <a:pt x="12738" y="2673591"/>
                  </a:lnTo>
                  <a:lnTo>
                    <a:pt x="4699" y="2712936"/>
                  </a:lnTo>
                  <a:lnTo>
                    <a:pt x="571" y="2752877"/>
                  </a:lnTo>
                  <a:lnTo>
                    <a:pt x="0" y="2772956"/>
                  </a:lnTo>
                  <a:lnTo>
                    <a:pt x="469" y="2792780"/>
                  </a:lnTo>
                  <a:lnTo>
                    <a:pt x="4305" y="2832239"/>
                  </a:lnTo>
                  <a:lnTo>
                    <a:pt x="11938" y="2871152"/>
                  </a:lnTo>
                  <a:lnTo>
                    <a:pt x="23304" y="2909138"/>
                  </a:lnTo>
                  <a:lnTo>
                    <a:pt x="38290" y="2945841"/>
                  </a:lnTo>
                  <a:lnTo>
                    <a:pt x="56769" y="2980918"/>
                  </a:lnTo>
                  <a:lnTo>
                    <a:pt x="78549" y="3014040"/>
                  </a:lnTo>
                  <a:lnTo>
                    <a:pt x="103441" y="3044901"/>
                  </a:lnTo>
                  <a:lnTo>
                    <a:pt x="131203" y="3073209"/>
                  </a:lnTo>
                  <a:lnTo>
                    <a:pt x="161582" y="3098685"/>
                  </a:lnTo>
                  <a:lnTo>
                    <a:pt x="194271" y="3121114"/>
                  </a:lnTo>
                  <a:lnTo>
                    <a:pt x="228993" y="3140265"/>
                  </a:lnTo>
                  <a:lnTo>
                    <a:pt x="265391" y="3155962"/>
                  </a:lnTo>
                  <a:lnTo>
                    <a:pt x="303149" y="3168065"/>
                  </a:lnTo>
                  <a:lnTo>
                    <a:pt x="341896" y="3176460"/>
                  </a:lnTo>
                  <a:lnTo>
                    <a:pt x="381279" y="3181045"/>
                  </a:lnTo>
                  <a:lnTo>
                    <a:pt x="401091" y="3181908"/>
                  </a:lnTo>
                  <a:lnTo>
                    <a:pt x="426643" y="3181553"/>
                  </a:lnTo>
                  <a:lnTo>
                    <a:pt x="477253" y="3176041"/>
                  </a:lnTo>
                  <a:lnTo>
                    <a:pt x="526948" y="3164154"/>
                  </a:lnTo>
                  <a:lnTo>
                    <a:pt x="574573" y="3146196"/>
                  </a:lnTo>
                  <a:lnTo>
                    <a:pt x="597522" y="3134944"/>
                  </a:lnTo>
                  <a:lnTo>
                    <a:pt x="610539" y="3152775"/>
                  </a:lnTo>
                  <a:lnTo>
                    <a:pt x="639368" y="3186214"/>
                  </a:lnTo>
                  <a:lnTo>
                    <a:pt x="671652" y="3216325"/>
                  </a:lnTo>
                  <a:lnTo>
                    <a:pt x="706996" y="3242767"/>
                  </a:lnTo>
                  <a:lnTo>
                    <a:pt x="744994" y="3265233"/>
                  </a:lnTo>
                  <a:lnTo>
                    <a:pt x="785202" y="3283458"/>
                  </a:lnTo>
                  <a:lnTo>
                    <a:pt x="827138" y="3297224"/>
                  </a:lnTo>
                  <a:lnTo>
                    <a:pt x="870331" y="3306381"/>
                  </a:lnTo>
                  <a:lnTo>
                    <a:pt x="914247" y="3310813"/>
                  </a:lnTo>
                  <a:lnTo>
                    <a:pt x="936320" y="3311233"/>
                  </a:lnTo>
                  <a:lnTo>
                    <a:pt x="958392" y="3310458"/>
                  </a:lnTo>
                  <a:lnTo>
                    <a:pt x="1002233" y="3305340"/>
                  </a:lnTo>
                  <a:lnTo>
                    <a:pt x="1045273" y="3295510"/>
                  </a:lnTo>
                  <a:lnTo>
                    <a:pt x="1086993" y="3281070"/>
                  </a:lnTo>
                  <a:lnTo>
                    <a:pt x="1126896" y="3262211"/>
                  </a:lnTo>
                  <a:lnTo>
                    <a:pt x="1164539" y="3239147"/>
                  </a:lnTo>
                  <a:lnTo>
                    <a:pt x="1199464" y="3212147"/>
                  </a:lnTo>
                  <a:lnTo>
                    <a:pt x="1215771" y="3197275"/>
                  </a:lnTo>
                  <a:lnTo>
                    <a:pt x="1221270" y="3201454"/>
                  </a:lnTo>
                  <a:lnTo>
                    <a:pt x="1256131" y="3223844"/>
                  </a:lnTo>
                  <a:lnTo>
                    <a:pt x="1293710" y="3241268"/>
                  </a:lnTo>
                  <a:lnTo>
                    <a:pt x="1333296" y="3253422"/>
                  </a:lnTo>
                  <a:lnTo>
                    <a:pt x="1374190" y="3260077"/>
                  </a:lnTo>
                  <a:lnTo>
                    <a:pt x="1394879" y="3261296"/>
                  </a:lnTo>
                  <a:lnTo>
                    <a:pt x="1415592" y="3261106"/>
                  </a:lnTo>
                  <a:lnTo>
                    <a:pt x="1456766" y="3256470"/>
                  </a:lnTo>
                  <a:lnTo>
                    <a:pt x="1496910" y="3246297"/>
                  </a:lnTo>
                  <a:lnTo>
                    <a:pt x="1535315" y="3230740"/>
                  </a:lnTo>
                  <a:lnTo>
                    <a:pt x="1571218" y="3210102"/>
                  </a:lnTo>
                  <a:lnTo>
                    <a:pt x="1603997" y="3184766"/>
                  </a:lnTo>
                  <a:lnTo>
                    <a:pt x="1619008" y="3170478"/>
                  </a:lnTo>
                  <a:lnTo>
                    <a:pt x="1622386" y="3173984"/>
                  </a:lnTo>
                  <a:lnTo>
                    <a:pt x="1656270" y="3201632"/>
                  </a:lnTo>
                  <a:lnTo>
                    <a:pt x="1694853" y="3222193"/>
                  </a:lnTo>
                  <a:lnTo>
                    <a:pt x="1736699" y="3234880"/>
                  </a:lnTo>
                  <a:lnTo>
                    <a:pt x="1780209" y="3239236"/>
                  </a:lnTo>
                  <a:lnTo>
                    <a:pt x="1794789" y="3238792"/>
                  </a:lnTo>
                  <a:lnTo>
                    <a:pt x="1837956" y="3231819"/>
                  </a:lnTo>
                  <a:lnTo>
                    <a:pt x="1878952" y="3216630"/>
                  </a:lnTo>
                  <a:lnTo>
                    <a:pt x="1916239" y="3193770"/>
                  </a:lnTo>
                  <a:lnTo>
                    <a:pt x="1948383" y="3164141"/>
                  </a:lnTo>
                  <a:lnTo>
                    <a:pt x="1974176" y="3128835"/>
                  </a:lnTo>
                  <a:lnTo>
                    <a:pt x="1995639" y="3079940"/>
                  </a:lnTo>
                  <a:lnTo>
                    <a:pt x="2005609" y="3017558"/>
                  </a:lnTo>
                  <a:lnTo>
                    <a:pt x="2003717" y="2986278"/>
                  </a:lnTo>
                  <a:lnTo>
                    <a:pt x="1997252" y="2954934"/>
                  </a:lnTo>
                  <a:lnTo>
                    <a:pt x="2014118" y="2951137"/>
                  </a:lnTo>
                  <a:lnTo>
                    <a:pt x="2061133" y="2934919"/>
                  </a:lnTo>
                  <a:lnTo>
                    <a:pt x="2105152" y="2911767"/>
                  </a:lnTo>
                  <a:lnTo>
                    <a:pt x="2145157" y="2882188"/>
                  </a:lnTo>
                  <a:lnTo>
                    <a:pt x="2180209" y="2846908"/>
                  </a:lnTo>
                  <a:lnTo>
                    <a:pt x="2209508" y="2806712"/>
                  </a:lnTo>
                  <a:lnTo>
                    <a:pt x="2232380" y="2762542"/>
                  </a:lnTo>
                  <a:lnTo>
                    <a:pt x="2248293" y="2715412"/>
                  </a:lnTo>
                  <a:lnTo>
                    <a:pt x="2256866" y="2666415"/>
                  </a:lnTo>
                  <a:lnTo>
                    <a:pt x="2258060" y="2649867"/>
                  </a:lnTo>
                  <a:lnTo>
                    <a:pt x="2258415" y="2633268"/>
                  </a:lnTo>
                  <a:close/>
                </a:path>
                <a:path w="3588384" h="3311525">
                  <a:moveTo>
                    <a:pt x="3588118" y="0"/>
                  </a:moveTo>
                  <a:lnTo>
                    <a:pt x="3539083" y="11734"/>
                  </a:lnTo>
                  <a:lnTo>
                    <a:pt x="3499040" y="24777"/>
                  </a:lnTo>
                  <a:lnTo>
                    <a:pt x="3460026" y="40614"/>
                  </a:lnTo>
                  <a:lnTo>
                    <a:pt x="3422218" y="59182"/>
                  </a:lnTo>
                  <a:lnTo>
                    <a:pt x="3385832" y="80391"/>
                  </a:lnTo>
                  <a:lnTo>
                    <a:pt x="3351047" y="104114"/>
                  </a:lnTo>
                  <a:lnTo>
                    <a:pt x="3318027" y="130263"/>
                  </a:lnTo>
                  <a:lnTo>
                    <a:pt x="3286950" y="158673"/>
                  </a:lnTo>
                  <a:lnTo>
                    <a:pt x="3257956" y="189217"/>
                  </a:lnTo>
                  <a:lnTo>
                    <a:pt x="3231210" y="221742"/>
                  </a:lnTo>
                  <a:lnTo>
                    <a:pt x="3206839" y="256095"/>
                  </a:lnTo>
                  <a:lnTo>
                    <a:pt x="3184956" y="292074"/>
                  </a:lnTo>
                  <a:lnTo>
                    <a:pt x="3165691" y="329514"/>
                  </a:lnTo>
                  <a:lnTo>
                    <a:pt x="3149117" y="368236"/>
                  </a:lnTo>
                  <a:lnTo>
                    <a:pt x="3135338" y="408025"/>
                  </a:lnTo>
                  <a:lnTo>
                    <a:pt x="3124416" y="448703"/>
                  </a:lnTo>
                  <a:lnTo>
                    <a:pt x="3116415" y="490042"/>
                  </a:lnTo>
                  <a:lnTo>
                    <a:pt x="3111347" y="531850"/>
                  </a:lnTo>
                  <a:lnTo>
                    <a:pt x="3109277" y="573913"/>
                  </a:lnTo>
                  <a:lnTo>
                    <a:pt x="3070009" y="573874"/>
                  </a:lnTo>
                  <a:lnTo>
                    <a:pt x="3007017" y="576834"/>
                  </a:lnTo>
                  <a:lnTo>
                    <a:pt x="2944495" y="585127"/>
                  </a:lnTo>
                  <a:lnTo>
                    <a:pt x="2882912" y="598728"/>
                  </a:lnTo>
                  <a:lnTo>
                    <a:pt x="2822714" y="617512"/>
                  </a:lnTo>
                  <a:lnTo>
                    <a:pt x="2764332" y="641362"/>
                  </a:lnTo>
                  <a:lnTo>
                    <a:pt x="2708186" y="670090"/>
                  </a:lnTo>
                  <a:lnTo>
                    <a:pt x="2654693" y="703491"/>
                  </a:lnTo>
                  <a:lnTo>
                    <a:pt x="2604236" y="741337"/>
                  </a:lnTo>
                  <a:lnTo>
                    <a:pt x="2557195" y="783336"/>
                  </a:lnTo>
                  <a:lnTo>
                    <a:pt x="2513888" y="829183"/>
                  </a:lnTo>
                  <a:lnTo>
                    <a:pt x="2474658" y="878547"/>
                  </a:lnTo>
                  <a:lnTo>
                    <a:pt x="2439759" y="931087"/>
                  </a:lnTo>
                  <a:lnTo>
                    <a:pt x="2409469" y="986396"/>
                  </a:lnTo>
                  <a:lnTo>
                    <a:pt x="2383993" y="1044092"/>
                  </a:lnTo>
                  <a:lnTo>
                    <a:pt x="2363520" y="1103731"/>
                  </a:lnTo>
                  <a:lnTo>
                    <a:pt x="2348204" y="1164920"/>
                  </a:lnTo>
                  <a:lnTo>
                    <a:pt x="2338146" y="1227175"/>
                  </a:lnTo>
                  <a:lnTo>
                    <a:pt x="2333421" y="1290066"/>
                  </a:lnTo>
                  <a:lnTo>
                    <a:pt x="2333079" y="1321600"/>
                  </a:lnTo>
                  <a:lnTo>
                    <a:pt x="2334082" y="1353121"/>
                  </a:lnTo>
                  <a:lnTo>
                    <a:pt x="2340102" y="1415897"/>
                  </a:lnTo>
                  <a:lnTo>
                    <a:pt x="2351443" y="1477937"/>
                  </a:lnTo>
                  <a:lnTo>
                    <a:pt x="2368029" y="1538782"/>
                  </a:lnTo>
                  <a:lnTo>
                    <a:pt x="2389733" y="1597990"/>
                  </a:lnTo>
                  <a:lnTo>
                    <a:pt x="2416403" y="1655140"/>
                  </a:lnTo>
                  <a:lnTo>
                    <a:pt x="2447848" y="1709813"/>
                  </a:lnTo>
                  <a:lnTo>
                    <a:pt x="2483828" y="1761617"/>
                  </a:lnTo>
                  <a:lnTo>
                    <a:pt x="2524074" y="1810156"/>
                  </a:lnTo>
                  <a:lnTo>
                    <a:pt x="2568321" y="1855101"/>
                  </a:lnTo>
                  <a:lnTo>
                    <a:pt x="2616238" y="1896110"/>
                  </a:lnTo>
                  <a:lnTo>
                    <a:pt x="2667457" y="1932889"/>
                  </a:lnTo>
                  <a:lnTo>
                    <a:pt x="2721635" y="1965172"/>
                  </a:lnTo>
                  <a:lnTo>
                    <a:pt x="2778366" y="1992731"/>
                  </a:lnTo>
                  <a:lnTo>
                    <a:pt x="2837230" y="2015363"/>
                  </a:lnTo>
                  <a:lnTo>
                    <a:pt x="2897809" y="2032901"/>
                  </a:lnTo>
                  <a:lnTo>
                    <a:pt x="2959658" y="2045208"/>
                  </a:lnTo>
                  <a:lnTo>
                    <a:pt x="3022333" y="2052218"/>
                  </a:lnTo>
                  <a:lnTo>
                    <a:pt x="3085376" y="2053856"/>
                  </a:lnTo>
                  <a:lnTo>
                    <a:pt x="3116897" y="2052662"/>
                  </a:lnTo>
                  <a:lnTo>
                    <a:pt x="3179635" y="2046249"/>
                  </a:lnTo>
                  <a:lnTo>
                    <a:pt x="3241598" y="2034514"/>
                  </a:lnTo>
                  <a:lnTo>
                    <a:pt x="3302343" y="2017547"/>
                  </a:lnTo>
                  <a:lnTo>
                    <a:pt x="3361410" y="1995474"/>
                  </a:lnTo>
                  <a:lnTo>
                    <a:pt x="3418395" y="1968449"/>
                  </a:lnTo>
                  <a:lnTo>
                    <a:pt x="3435959" y="1992858"/>
                  </a:lnTo>
                  <a:lnTo>
                    <a:pt x="3473970" y="2039429"/>
                  </a:lnTo>
                  <a:lnTo>
                    <a:pt x="3515639" y="2082761"/>
                  </a:lnTo>
                  <a:lnTo>
                    <a:pt x="3560699" y="2122563"/>
                  </a:lnTo>
                  <a:lnTo>
                    <a:pt x="3588118" y="2143810"/>
                  </a:lnTo>
                  <a:lnTo>
                    <a:pt x="358811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84050" y="9216313"/>
              <a:ext cx="6304280" cy="1071245"/>
            </a:xfrm>
            <a:custGeom>
              <a:avLst/>
              <a:gdLst/>
              <a:ahLst/>
              <a:cxnLst/>
              <a:rect l="l" t="t" r="r" b="b"/>
              <a:pathLst>
                <a:path w="6304280" h="1071245">
                  <a:moveTo>
                    <a:pt x="6303937" y="899541"/>
                  </a:moveTo>
                  <a:lnTo>
                    <a:pt x="2567711" y="899541"/>
                  </a:lnTo>
                  <a:lnTo>
                    <a:pt x="2567749" y="899160"/>
                  </a:lnTo>
                  <a:lnTo>
                    <a:pt x="2567787" y="886460"/>
                  </a:lnTo>
                  <a:lnTo>
                    <a:pt x="2559761" y="836930"/>
                  </a:lnTo>
                  <a:lnTo>
                    <a:pt x="2539161" y="792480"/>
                  </a:lnTo>
                  <a:lnTo>
                    <a:pt x="2507462" y="754380"/>
                  </a:lnTo>
                  <a:lnTo>
                    <a:pt x="2466251" y="725170"/>
                  </a:lnTo>
                  <a:lnTo>
                    <a:pt x="2418918" y="707390"/>
                  </a:lnTo>
                  <a:lnTo>
                    <a:pt x="2393480" y="703580"/>
                  </a:lnTo>
                  <a:lnTo>
                    <a:pt x="2385974" y="702310"/>
                  </a:lnTo>
                  <a:lnTo>
                    <a:pt x="2370975" y="702310"/>
                  </a:lnTo>
                  <a:lnTo>
                    <a:pt x="2363470" y="703580"/>
                  </a:lnTo>
                  <a:lnTo>
                    <a:pt x="2363470" y="701040"/>
                  </a:lnTo>
                  <a:lnTo>
                    <a:pt x="2364016" y="692150"/>
                  </a:lnTo>
                  <a:lnTo>
                    <a:pt x="2363952" y="678180"/>
                  </a:lnTo>
                  <a:lnTo>
                    <a:pt x="2363914" y="676910"/>
                  </a:lnTo>
                  <a:lnTo>
                    <a:pt x="2356091" y="631190"/>
                  </a:lnTo>
                  <a:lnTo>
                    <a:pt x="2350160" y="614680"/>
                  </a:lnTo>
                  <a:lnTo>
                    <a:pt x="2346604" y="605790"/>
                  </a:lnTo>
                  <a:lnTo>
                    <a:pt x="2323300" y="567690"/>
                  </a:lnTo>
                  <a:lnTo>
                    <a:pt x="2291804" y="537210"/>
                  </a:lnTo>
                  <a:lnTo>
                    <a:pt x="2284679" y="530860"/>
                  </a:lnTo>
                  <a:lnTo>
                    <a:pt x="2277313" y="525780"/>
                  </a:lnTo>
                  <a:lnTo>
                    <a:pt x="2269693" y="521970"/>
                  </a:lnTo>
                  <a:lnTo>
                    <a:pt x="2261870" y="516890"/>
                  </a:lnTo>
                  <a:lnTo>
                    <a:pt x="2253869" y="513080"/>
                  </a:lnTo>
                  <a:lnTo>
                    <a:pt x="2245690" y="509270"/>
                  </a:lnTo>
                  <a:lnTo>
                    <a:pt x="2211552" y="499110"/>
                  </a:lnTo>
                  <a:lnTo>
                    <a:pt x="2202751" y="497840"/>
                  </a:lnTo>
                  <a:lnTo>
                    <a:pt x="2204453" y="491490"/>
                  </a:lnTo>
                  <a:lnTo>
                    <a:pt x="2205875" y="483870"/>
                  </a:lnTo>
                  <a:lnTo>
                    <a:pt x="2207044" y="477520"/>
                  </a:lnTo>
                  <a:lnTo>
                    <a:pt x="2207933" y="469900"/>
                  </a:lnTo>
                  <a:lnTo>
                    <a:pt x="2208492" y="461010"/>
                  </a:lnTo>
                  <a:lnTo>
                    <a:pt x="2208492" y="449580"/>
                  </a:lnTo>
                  <a:lnTo>
                    <a:pt x="2208225" y="441960"/>
                  </a:lnTo>
                  <a:lnTo>
                    <a:pt x="2208111" y="440690"/>
                  </a:lnTo>
                  <a:lnTo>
                    <a:pt x="2207996" y="439420"/>
                  </a:lnTo>
                  <a:lnTo>
                    <a:pt x="2199614" y="396240"/>
                  </a:lnTo>
                  <a:lnTo>
                    <a:pt x="2193074" y="379730"/>
                  </a:lnTo>
                  <a:lnTo>
                    <a:pt x="2189175" y="370840"/>
                  </a:lnTo>
                  <a:lnTo>
                    <a:pt x="2163673" y="331470"/>
                  </a:lnTo>
                  <a:lnTo>
                    <a:pt x="2157463" y="325120"/>
                  </a:lnTo>
                  <a:lnTo>
                    <a:pt x="2150922" y="317500"/>
                  </a:lnTo>
                  <a:lnTo>
                    <a:pt x="2144077" y="311150"/>
                  </a:lnTo>
                  <a:lnTo>
                    <a:pt x="2136902" y="306070"/>
                  </a:lnTo>
                  <a:lnTo>
                    <a:pt x="2129447" y="299720"/>
                  </a:lnTo>
                  <a:lnTo>
                    <a:pt x="2121738" y="294640"/>
                  </a:lnTo>
                  <a:lnTo>
                    <a:pt x="2113775" y="289560"/>
                  </a:lnTo>
                  <a:lnTo>
                    <a:pt x="2105571" y="285750"/>
                  </a:lnTo>
                  <a:lnTo>
                    <a:pt x="2097151" y="280670"/>
                  </a:lnTo>
                  <a:lnTo>
                    <a:pt x="2088565" y="278130"/>
                  </a:lnTo>
                  <a:lnTo>
                    <a:pt x="2079815" y="274320"/>
                  </a:lnTo>
                  <a:lnTo>
                    <a:pt x="2052688" y="266700"/>
                  </a:lnTo>
                  <a:lnTo>
                    <a:pt x="2034171" y="264160"/>
                  </a:lnTo>
                  <a:lnTo>
                    <a:pt x="2004161" y="264160"/>
                  </a:lnTo>
                  <a:lnTo>
                    <a:pt x="2004161" y="262890"/>
                  </a:lnTo>
                  <a:lnTo>
                    <a:pt x="2004720" y="254000"/>
                  </a:lnTo>
                  <a:lnTo>
                    <a:pt x="2004809" y="243840"/>
                  </a:lnTo>
                  <a:lnTo>
                    <a:pt x="2004441" y="234950"/>
                  </a:lnTo>
                  <a:lnTo>
                    <a:pt x="1995805" y="189230"/>
                  </a:lnTo>
                  <a:lnTo>
                    <a:pt x="1985340" y="163830"/>
                  </a:lnTo>
                  <a:lnTo>
                    <a:pt x="1981022" y="154940"/>
                  </a:lnTo>
                  <a:lnTo>
                    <a:pt x="1976285" y="147320"/>
                  </a:lnTo>
                  <a:lnTo>
                    <a:pt x="1971192" y="139700"/>
                  </a:lnTo>
                  <a:lnTo>
                    <a:pt x="1966620" y="133350"/>
                  </a:lnTo>
                  <a:lnTo>
                    <a:pt x="1965706" y="132080"/>
                  </a:lnTo>
                  <a:lnTo>
                    <a:pt x="1933079" y="97790"/>
                  </a:lnTo>
                  <a:lnTo>
                    <a:pt x="1884768" y="69850"/>
                  </a:lnTo>
                  <a:lnTo>
                    <a:pt x="1830412" y="57150"/>
                  </a:lnTo>
                  <a:lnTo>
                    <a:pt x="1812658" y="55880"/>
                  </a:lnTo>
                  <a:lnTo>
                    <a:pt x="1795043" y="57150"/>
                  </a:lnTo>
                  <a:lnTo>
                    <a:pt x="1743227" y="68580"/>
                  </a:lnTo>
                  <a:lnTo>
                    <a:pt x="1696466" y="92710"/>
                  </a:lnTo>
                  <a:lnTo>
                    <a:pt x="1667903" y="118110"/>
                  </a:lnTo>
                  <a:lnTo>
                    <a:pt x="1655216" y="133350"/>
                  </a:lnTo>
                  <a:lnTo>
                    <a:pt x="1652917" y="127000"/>
                  </a:lnTo>
                  <a:lnTo>
                    <a:pt x="1650377" y="120650"/>
                  </a:lnTo>
                  <a:lnTo>
                    <a:pt x="1647596" y="113030"/>
                  </a:lnTo>
                  <a:lnTo>
                    <a:pt x="1644586" y="106680"/>
                  </a:lnTo>
                  <a:lnTo>
                    <a:pt x="1641335" y="101600"/>
                  </a:lnTo>
                  <a:lnTo>
                    <a:pt x="1637868" y="95250"/>
                  </a:lnTo>
                  <a:lnTo>
                    <a:pt x="1634185" y="88900"/>
                  </a:lnTo>
                  <a:lnTo>
                    <a:pt x="1630273" y="82550"/>
                  </a:lnTo>
                  <a:lnTo>
                    <a:pt x="1626158" y="77470"/>
                  </a:lnTo>
                  <a:lnTo>
                    <a:pt x="1621840" y="71120"/>
                  </a:lnTo>
                  <a:lnTo>
                    <a:pt x="1597355" y="46990"/>
                  </a:lnTo>
                  <a:lnTo>
                    <a:pt x="1591932" y="41910"/>
                  </a:lnTo>
                  <a:lnTo>
                    <a:pt x="1586344" y="38100"/>
                  </a:lnTo>
                  <a:lnTo>
                    <a:pt x="1580603" y="33020"/>
                  </a:lnTo>
                  <a:lnTo>
                    <a:pt x="1574723" y="29210"/>
                  </a:lnTo>
                  <a:lnTo>
                    <a:pt x="1568704" y="25400"/>
                  </a:lnTo>
                  <a:lnTo>
                    <a:pt x="1562544" y="22860"/>
                  </a:lnTo>
                  <a:lnTo>
                    <a:pt x="1556283" y="19050"/>
                  </a:lnTo>
                  <a:lnTo>
                    <a:pt x="1543405" y="13970"/>
                  </a:lnTo>
                  <a:lnTo>
                    <a:pt x="1523403" y="6350"/>
                  </a:lnTo>
                  <a:lnTo>
                    <a:pt x="1488782" y="0"/>
                  </a:lnTo>
                  <a:lnTo>
                    <a:pt x="1460195" y="0"/>
                  </a:lnTo>
                  <a:lnTo>
                    <a:pt x="1405280" y="10160"/>
                  </a:lnTo>
                  <a:lnTo>
                    <a:pt x="1355610" y="35560"/>
                  </a:lnTo>
                  <a:lnTo>
                    <a:pt x="1317307" y="73660"/>
                  </a:lnTo>
                  <a:lnTo>
                    <a:pt x="1293520" y="114300"/>
                  </a:lnTo>
                  <a:lnTo>
                    <a:pt x="1278775" y="168910"/>
                  </a:lnTo>
                  <a:lnTo>
                    <a:pt x="1278775" y="177800"/>
                  </a:lnTo>
                  <a:lnTo>
                    <a:pt x="1272413" y="175260"/>
                  </a:lnTo>
                  <a:lnTo>
                    <a:pt x="1265974" y="175260"/>
                  </a:lnTo>
                  <a:lnTo>
                    <a:pt x="1259484" y="173990"/>
                  </a:lnTo>
                  <a:lnTo>
                    <a:pt x="1226832" y="173990"/>
                  </a:lnTo>
                  <a:lnTo>
                    <a:pt x="1178712" y="182880"/>
                  </a:lnTo>
                  <a:lnTo>
                    <a:pt x="1134478" y="203200"/>
                  </a:lnTo>
                  <a:lnTo>
                    <a:pt x="1119606" y="214630"/>
                  </a:lnTo>
                  <a:lnTo>
                    <a:pt x="1112545" y="219710"/>
                  </a:lnTo>
                  <a:lnTo>
                    <a:pt x="1083919" y="250190"/>
                  </a:lnTo>
                  <a:lnTo>
                    <a:pt x="1060094" y="293370"/>
                  </a:lnTo>
                  <a:lnTo>
                    <a:pt x="1048397" y="341630"/>
                  </a:lnTo>
                  <a:lnTo>
                    <a:pt x="1047508" y="345440"/>
                  </a:lnTo>
                  <a:lnTo>
                    <a:pt x="1047508" y="370840"/>
                  </a:lnTo>
                  <a:lnTo>
                    <a:pt x="1047318" y="373380"/>
                  </a:lnTo>
                  <a:lnTo>
                    <a:pt x="1047318" y="374650"/>
                  </a:lnTo>
                  <a:lnTo>
                    <a:pt x="1047508" y="377190"/>
                  </a:lnTo>
                  <a:lnTo>
                    <a:pt x="1047508" y="384810"/>
                  </a:lnTo>
                  <a:lnTo>
                    <a:pt x="1047153" y="386080"/>
                  </a:lnTo>
                  <a:lnTo>
                    <a:pt x="1047864" y="391160"/>
                  </a:lnTo>
                  <a:lnTo>
                    <a:pt x="1048931" y="393700"/>
                  </a:lnTo>
                  <a:lnTo>
                    <a:pt x="1048931" y="400050"/>
                  </a:lnTo>
                  <a:lnTo>
                    <a:pt x="1050721" y="407670"/>
                  </a:lnTo>
                  <a:lnTo>
                    <a:pt x="1051788" y="411480"/>
                  </a:lnTo>
                  <a:lnTo>
                    <a:pt x="1054646" y="420370"/>
                  </a:lnTo>
                  <a:lnTo>
                    <a:pt x="1056436" y="424180"/>
                  </a:lnTo>
                  <a:lnTo>
                    <a:pt x="1058583" y="429260"/>
                  </a:lnTo>
                  <a:lnTo>
                    <a:pt x="1058913" y="430530"/>
                  </a:lnTo>
                  <a:lnTo>
                    <a:pt x="1059332" y="431800"/>
                  </a:lnTo>
                  <a:lnTo>
                    <a:pt x="1059827" y="433070"/>
                  </a:lnTo>
                  <a:lnTo>
                    <a:pt x="1060907" y="435610"/>
                  </a:lnTo>
                  <a:lnTo>
                    <a:pt x="1062151" y="439420"/>
                  </a:lnTo>
                  <a:lnTo>
                    <a:pt x="1064653" y="440690"/>
                  </a:lnTo>
                  <a:lnTo>
                    <a:pt x="1063218" y="440690"/>
                  </a:lnTo>
                  <a:lnTo>
                    <a:pt x="1068222" y="449580"/>
                  </a:lnTo>
                  <a:lnTo>
                    <a:pt x="1069289" y="450850"/>
                  </a:lnTo>
                  <a:lnTo>
                    <a:pt x="1068755" y="450850"/>
                  </a:lnTo>
                  <a:lnTo>
                    <a:pt x="1071613" y="455930"/>
                  </a:lnTo>
                  <a:lnTo>
                    <a:pt x="1073226" y="458470"/>
                  </a:lnTo>
                  <a:lnTo>
                    <a:pt x="1081443" y="469900"/>
                  </a:lnTo>
                  <a:lnTo>
                    <a:pt x="1083043" y="472440"/>
                  </a:lnTo>
                  <a:lnTo>
                    <a:pt x="1088580" y="478790"/>
                  </a:lnTo>
                  <a:lnTo>
                    <a:pt x="1089126" y="478790"/>
                  </a:lnTo>
                  <a:lnTo>
                    <a:pt x="1089723" y="480060"/>
                  </a:lnTo>
                  <a:lnTo>
                    <a:pt x="1090371" y="480060"/>
                  </a:lnTo>
                  <a:lnTo>
                    <a:pt x="1098042" y="488950"/>
                  </a:lnTo>
                  <a:lnTo>
                    <a:pt x="1102334" y="492760"/>
                  </a:lnTo>
                  <a:lnTo>
                    <a:pt x="1104658" y="495300"/>
                  </a:lnTo>
                  <a:lnTo>
                    <a:pt x="1106436" y="496570"/>
                  </a:lnTo>
                  <a:lnTo>
                    <a:pt x="1110907" y="501650"/>
                  </a:lnTo>
                  <a:lnTo>
                    <a:pt x="1113409" y="502920"/>
                  </a:lnTo>
                  <a:lnTo>
                    <a:pt x="1117155" y="505460"/>
                  </a:lnTo>
                  <a:lnTo>
                    <a:pt x="1118400" y="505460"/>
                  </a:lnTo>
                  <a:lnTo>
                    <a:pt x="1092517" y="513080"/>
                  </a:lnTo>
                  <a:lnTo>
                    <a:pt x="1080033" y="518160"/>
                  </a:lnTo>
                  <a:lnTo>
                    <a:pt x="1067866" y="524510"/>
                  </a:lnTo>
                  <a:lnTo>
                    <a:pt x="1057617" y="529590"/>
                  </a:lnTo>
                  <a:lnTo>
                    <a:pt x="1020762" y="557530"/>
                  </a:lnTo>
                  <a:lnTo>
                    <a:pt x="992009" y="594360"/>
                  </a:lnTo>
                  <a:lnTo>
                    <a:pt x="986320" y="603250"/>
                  </a:lnTo>
                  <a:lnTo>
                    <a:pt x="970140" y="647700"/>
                  </a:lnTo>
                  <a:lnTo>
                    <a:pt x="966254" y="670560"/>
                  </a:lnTo>
                  <a:lnTo>
                    <a:pt x="966254" y="678180"/>
                  </a:lnTo>
                  <a:lnTo>
                    <a:pt x="953465" y="675640"/>
                  </a:lnTo>
                  <a:lnTo>
                    <a:pt x="946962" y="675640"/>
                  </a:lnTo>
                  <a:lnTo>
                    <a:pt x="921219" y="674370"/>
                  </a:lnTo>
                  <a:lnTo>
                    <a:pt x="896010" y="676910"/>
                  </a:lnTo>
                  <a:lnTo>
                    <a:pt x="847140" y="690880"/>
                  </a:lnTo>
                  <a:lnTo>
                    <a:pt x="805827" y="716280"/>
                  </a:lnTo>
                  <a:lnTo>
                    <a:pt x="771918" y="750570"/>
                  </a:lnTo>
                  <a:lnTo>
                    <a:pt x="748131" y="793750"/>
                  </a:lnTo>
                  <a:lnTo>
                    <a:pt x="736955" y="842010"/>
                  </a:lnTo>
                  <a:lnTo>
                    <a:pt x="736219" y="858520"/>
                  </a:lnTo>
                  <a:lnTo>
                    <a:pt x="736320" y="861060"/>
                  </a:lnTo>
                  <a:lnTo>
                    <a:pt x="736904" y="875030"/>
                  </a:lnTo>
                  <a:lnTo>
                    <a:pt x="739013" y="890270"/>
                  </a:lnTo>
                  <a:lnTo>
                    <a:pt x="740994" y="899541"/>
                  </a:lnTo>
                  <a:lnTo>
                    <a:pt x="297281" y="899541"/>
                  </a:lnTo>
                  <a:lnTo>
                    <a:pt x="251053" y="903401"/>
                  </a:lnTo>
                  <a:lnTo>
                    <a:pt x="208584" y="912406"/>
                  </a:lnTo>
                  <a:lnTo>
                    <a:pt x="167538" y="926553"/>
                  </a:lnTo>
                  <a:lnTo>
                    <a:pt x="128524" y="945616"/>
                  </a:lnTo>
                  <a:lnTo>
                    <a:pt x="92138" y="969302"/>
                  </a:lnTo>
                  <a:lnTo>
                    <a:pt x="58928" y="997254"/>
                  </a:lnTo>
                  <a:lnTo>
                    <a:pt x="29387" y="1029081"/>
                  </a:lnTo>
                  <a:lnTo>
                    <a:pt x="3962" y="1064272"/>
                  </a:lnTo>
                  <a:lnTo>
                    <a:pt x="0" y="1070686"/>
                  </a:lnTo>
                  <a:lnTo>
                    <a:pt x="6303937" y="1070686"/>
                  </a:lnTo>
                  <a:lnTo>
                    <a:pt x="6303937" y="899541"/>
                  </a:lnTo>
                  <a:close/>
                </a:path>
              </a:pathLst>
            </a:custGeom>
            <a:solidFill>
              <a:srgbClr val="4F81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57399"/>
              <a:ext cx="7392002" cy="82295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2163" y="0"/>
              <a:ext cx="7232015" cy="2338705"/>
            </a:xfrm>
            <a:custGeom>
              <a:avLst/>
              <a:gdLst/>
              <a:ahLst/>
              <a:cxnLst/>
              <a:rect l="l" t="t" r="r" b="b"/>
              <a:pathLst>
                <a:path w="7232015" h="2338705">
                  <a:moveTo>
                    <a:pt x="2300634" y="2338665"/>
                  </a:moveTo>
                  <a:lnTo>
                    <a:pt x="2251174" y="2336579"/>
                  </a:lnTo>
                  <a:lnTo>
                    <a:pt x="2202012" y="2331302"/>
                  </a:lnTo>
                  <a:lnTo>
                    <a:pt x="2153373" y="2322787"/>
                  </a:lnTo>
                  <a:lnTo>
                    <a:pt x="2105479" y="2310987"/>
                  </a:lnTo>
                  <a:lnTo>
                    <a:pt x="2058554" y="2295854"/>
                  </a:lnTo>
                  <a:lnTo>
                    <a:pt x="2012969" y="2277437"/>
                  </a:lnTo>
                  <a:lnTo>
                    <a:pt x="1969033" y="2255935"/>
                  </a:lnTo>
                  <a:lnTo>
                    <a:pt x="1926878" y="2231523"/>
                  </a:lnTo>
                  <a:lnTo>
                    <a:pt x="1886636" y="2204377"/>
                  </a:lnTo>
                  <a:lnTo>
                    <a:pt x="1848441" y="2174674"/>
                  </a:lnTo>
                  <a:lnTo>
                    <a:pt x="1812424" y="2142589"/>
                  </a:lnTo>
                  <a:lnTo>
                    <a:pt x="1778717" y="2108299"/>
                  </a:lnTo>
                  <a:lnTo>
                    <a:pt x="1747454" y="2071980"/>
                  </a:lnTo>
                  <a:lnTo>
                    <a:pt x="1718766" y="2033808"/>
                  </a:lnTo>
                  <a:lnTo>
                    <a:pt x="1692785" y="1993959"/>
                  </a:lnTo>
                  <a:lnTo>
                    <a:pt x="1669645" y="1952609"/>
                  </a:lnTo>
                  <a:lnTo>
                    <a:pt x="1649477" y="1909934"/>
                  </a:lnTo>
                  <a:lnTo>
                    <a:pt x="1632414" y="1866111"/>
                  </a:lnTo>
                  <a:lnTo>
                    <a:pt x="1618588" y="1821315"/>
                  </a:lnTo>
                  <a:lnTo>
                    <a:pt x="1608132" y="1775722"/>
                  </a:lnTo>
                  <a:lnTo>
                    <a:pt x="1601177" y="1729509"/>
                  </a:lnTo>
                  <a:lnTo>
                    <a:pt x="1597857" y="1682852"/>
                  </a:lnTo>
                  <a:lnTo>
                    <a:pt x="1567351" y="1718982"/>
                  </a:lnTo>
                  <a:lnTo>
                    <a:pt x="1534034" y="1753192"/>
                  </a:lnTo>
                  <a:lnTo>
                    <a:pt x="1498087" y="1784965"/>
                  </a:lnTo>
                  <a:lnTo>
                    <a:pt x="1459693" y="1813784"/>
                  </a:lnTo>
                  <a:lnTo>
                    <a:pt x="1419032" y="1839131"/>
                  </a:lnTo>
                  <a:lnTo>
                    <a:pt x="1376286" y="1860491"/>
                  </a:lnTo>
                  <a:lnTo>
                    <a:pt x="1331638" y="1877346"/>
                  </a:lnTo>
                  <a:lnTo>
                    <a:pt x="1285268" y="1889180"/>
                  </a:lnTo>
                  <a:lnTo>
                    <a:pt x="1237359" y="1895475"/>
                  </a:lnTo>
                  <a:lnTo>
                    <a:pt x="1188520" y="1895045"/>
                  </a:lnTo>
                  <a:lnTo>
                    <a:pt x="1140071" y="1887389"/>
                  </a:lnTo>
                  <a:lnTo>
                    <a:pt x="1093261" y="1873015"/>
                  </a:lnTo>
                  <a:lnTo>
                    <a:pt x="1049338" y="1852434"/>
                  </a:lnTo>
                  <a:lnTo>
                    <a:pt x="1009550" y="1826154"/>
                  </a:lnTo>
                  <a:lnTo>
                    <a:pt x="975146" y="1794684"/>
                  </a:lnTo>
                  <a:lnTo>
                    <a:pt x="947374" y="1758536"/>
                  </a:lnTo>
                  <a:lnTo>
                    <a:pt x="927483" y="1718216"/>
                  </a:lnTo>
                  <a:lnTo>
                    <a:pt x="916720" y="1674236"/>
                  </a:lnTo>
                  <a:lnTo>
                    <a:pt x="873238" y="1695595"/>
                  </a:lnTo>
                  <a:lnTo>
                    <a:pt x="828398" y="1714629"/>
                  </a:lnTo>
                  <a:lnTo>
                    <a:pt x="782406" y="1731194"/>
                  </a:lnTo>
                  <a:lnTo>
                    <a:pt x="735470" y="1745146"/>
                  </a:lnTo>
                  <a:lnTo>
                    <a:pt x="687797" y="1756341"/>
                  </a:lnTo>
                  <a:lnTo>
                    <a:pt x="639594" y="1764636"/>
                  </a:lnTo>
                  <a:lnTo>
                    <a:pt x="591069" y="1769885"/>
                  </a:lnTo>
                  <a:lnTo>
                    <a:pt x="542429" y="1771946"/>
                  </a:lnTo>
                  <a:lnTo>
                    <a:pt x="493881" y="1770674"/>
                  </a:lnTo>
                  <a:lnTo>
                    <a:pt x="445632" y="1765926"/>
                  </a:lnTo>
                  <a:lnTo>
                    <a:pt x="397890" y="1757557"/>
                  </a:lnTo>
                  <a:lnTo>
                    <a:pt x="350862" y="1745424"/>
                  </a:lnTo>
                  <a:lnTo>
                    <a:pt x="304675" y="1729226"/>
                  </a:lnTo>
                  <a:lnTo>
                    <a:pt x="259698" y="1708947"/>
                  </a:lnTo>
                  <a:lnTo>
                    <a:pt x="216493" y="1684869"/>
                  </a:lnTo>
                  <a:lnTo>
                    <a:pt x="175621" y="1657274"/>
                  </a:lnTo>
                  <a:lnTo>
                    <a:pt x="137643" y="1626445"/>
                  </a:lnTo>
                  <a:lnTo>
                    <a:pt x="103121" y="1592662"/>
                  </a:lnTo>
                  <a:lnTo>
                    <a:pt x="72616" y="1556209"/>
                  </a:lnTo>
                  <a:lnTo>
                    <a:pt x="46690" y="1517367"/>
                  </a:lnTo>
                  <a:lnTo>
                    <a:pt x="25904" y="1476418"/>
                  </a:lnTo>
                  <a:lnTo>
                    <a:pt x="10819" y="1433644"/>
                  </a:lnTo>
                  <a:lnTo>
                    <a:pt x="1997" y="1389328"/>
                  </a:lnTo>
                  <a:lnTo>
                    <a:pt x="0" y="1343751"/>
                  </a:lnTo>
                  <a:lnTo>
                    <a:pt x="102864" y="1083462"/>
                  </a:lnTo>
                  <a:lnTo>
                    <a:pt x="314337" y="937312"/>
                  </a:lnTo>
                  <a:lnTo>
                    <a:pt x="522958" y="873178"/>
                  </a:lnTo>
                  <a:lnTo>
                    <a:pt x="617268" y="858939"/>
                  </a:lnTo>
                  <a:lnTo>
                    <a:pt x="594563" y="817573"/>
                  </a:lnTo>
                  <a:lnTo>
                    <a:pt x="576729" y="774242"/>
                  </a:lnTo>
                  <a:lnTo>
                    <a:pt x="563728" y="729404"/>
                  </a:lnTo>
                  <a:lnTo>
                    <a:pt x="555526" y="683517"/>
                  </a:lnTo>
                  <a:lnTo>
                    <a:pt x="552086" y="637040"/>
                  </a:lnTo>
                  <a:lnTo>
                    <a:pt x="553372" y="590431"/>
                  </a:lnTo>
                  <a:lnTo>
                    <a:pt x="559349" y="544147"/>
                  </a:lnTo>
                  <a:lnTo>
                    <a:pt x="569980" y="498648"/>
                  </a:lnTo>
                  <a:lnTo>
                    <a:pt x="585231" y="454390"/>
                  </a:lnTo>
                  <a:lnTo>
                    <a:pt x="605064" y="411833"/>
                  </a:lnTo>
                  <a:lnTo>
                    <a:pt x="629444" y="371435"/>
                  </a:lnTo>
                  <a:lnTo>
                    <a:pt x="658335" y="333653"/>
                  </a:lnTo>
                  <a:lnTo>
                    <a:pt x="691456" y="299095"/>
                  </a:lnTo>
                  <a:lnTo>
                    <a:pt x="728237" y="268148"/>
                  </a:lnTo>
                  <a:lnTo>
                    <a:pt x="768209" y="240942"/>
                  </a:lnTo>
                  <a:lnTo>
                    <a:pt x="810906" y="217605"/>
                  </a:lnTo>
                  <a:lnTo>
                    <a:pt x="855859" y="198266"/>
                  </a:lnTo>
                  <a:lnTo>
                    <a:pt x="902602" y="183055"/>
                  </a:lnTo>
                  <a:lnTo>
                    <a:pt x="950666" y="172100"/>
                  </a:lnTo>
                  <a:lnTo>
                    <a:pt x="999584" y="165531"/>
                  </a:lnTo>
                  <a:lnTo>
                    <a:pt x="1048888" y="163476"/>
                  </a:lnTo>
                  <a:lnTo>
                    <a:pt x="1098111" y="166064"/>
                  </a:lnTo>
                  <a:lnTo>
                    <a:pt x="1146784" y="173424"/>
                  </a:lnTo>
                  <a:lnTo>
                    <a:pt x="1194441" y="185686"/>
                  </a:lnTo>
                  <a:lnTo>
                    <a:pt x="1198000" y="137151"/>
                  </a:lnTo>
                  <a:lnTo>
                    <a:pt x="1208667" y="89631"/>
                  </a:lnTo>
                  <a:lnTo>
                    <a:pt x="1225944" y="43818"/>
                  </a:lnTo>
                  <a:lnTo>
                    <a:pt x="1249624" y="0"/>
                  </a:lnTo>
                  <a:lnTo>
                    <a:pt x="3105547" y="0"/>
                  </a:lnTo>
                  <a:lnTo>
                    <a:pt x="3131988" y="77837"/>
                  </a:lnTo>
                  <a:lnTo>
                    <a:pt x="3144093" y="124582"/>
                  </a:lnTo>
                  <a:lnTo>
                    <a:pt x="3153689" y="171747"/>
                  </a:lnTo>
                  <a:lnTo>
                    <a:pt x="3160735" y="219165"/>
                  </a:lnTo>
                  <a:lnTo>
                    <a:pt x="3165192" y="266666"/>
                  </a:lnTo>
                  <a:lnTo>
                    <a:pt x="3189094" y="231752"/>
                  </a:lnTo>
                  <a:lnTo>
                    <a:pt x="3222492" y="206559"/>
                  </a:lnTo>
                  <a:lnTo>
                    <a:pt x="3263017" y="190648"/>
                  </a:lnTo>
                  <a:lnTo>
                    <a:pt x="3308298" y="183579"/>
                  </a:lnTo>
                  <a:lnTo>
                    <a:pt x="3355966" y="184911"/>
                  </a:lnTo>
                  <a:lnTo>
                    <a:pt x="3403649" y="194205"/>
                  </a:lnTo>
                  <a:lnTo>
                    <a:pt x="3448978" y="211021"/>
                  </a:lnTo>
                  <a:lnTo>
                    <a:pt x="3489582" y="234919"/>
                  </a:lnTo>
                  <a:lnTo>
                    <a:pt x="3523092" y="265458"/>
                  </a:lnTo>
                  <a:lnTo>
                    <a:pt x="3554773" y="230877"/>
                  </a:lnTo>
                  <a:lnTo>
                    <a:pt x="3590756" y="199209"/>
                  </a:lnTo>
                  <a:lnTo>
                    <a:pt x="3630243" y="171396"/>
                  </a:lnTo>
                  <a:lnTo>
                    <a:pt x="3672434" y="148381"/>
                  </a:lnTo>
                  <a:lnTo>
                    <a:pt x="3716531" y="131107"/>
                  </a:lnTo>
                  <a:lnTo>
                    <a:pt x="3761737" y="120514"/>
                  </a:lnTo>
                  <a:lnTo>
                    <a:pt x="3807252" y="117546"/>
                  </a:lnTo>
                  <a:lnTo>
                    <a:pt x="3852278" y="123145"/>
                  </a:lnTo>
                  <a:lnTo>
                    <a:pt x="3896017" y="138253"/>
                  </a:lnTo>
                  <a:lnTo>
                    <a:pt x="3936665" y="161641"/>
                  </a:lnTo>
                  <a:lnTo>
                    <a:pt x="3972662" y="190840"/>
                  </a:lnTo>
                  <a:lnTo>
                    <a:pt x="4003572" y="224932"/>
                  </a:lnTo>
                  <a:lnTo>
                    <a:pt x="4028963" y="262995"/>
                  </a:lnTo>
                  <a:lnTo>
                    <a:pt x="4048398" y="304113"/>
                  </a:lnTo>
                  <a:lnTo>
                    <a:pt x="4061445" y="347364"/>
                  </a:lnTo>
                  <a:lnTo>
                    <a:pt x="4067667" y="391831"/>
                  </a:lnTo>
                  <a:lnTo>
                    <a:pt x="4066632" y="436593"/>
                  </a:lnTo>
                  <a:lnTo>
                    <a:pt x="4057903" y="480732"/>
                  </a:lnTo>
                  <a:lnTo>
                    <a:pt x="4092243" y="452689"/>
                  </a:lnTo>
                  <a:lnTo>
                    <a:pt x="4128659" y="427773"/>
                  </a:lnTo>
                  <a:lnTo>
                    <a:pt x="4166931" y="405943"/>
                  </a:lnTo>
                  <a:lnTo>
                    <a:pt x="4206843" y="387159"/>
                  </a:lnTo>
                  <a:lnTo>
                    <a:pt x="4248175" y="371382"/>
                  </a:lnTo>
                  <a:lnTo>
                    <a:pt x="4290709" y="358570"/>
                  </a:lnTo>
                  <a:lnTo>
                    <a:pt x="4334226" y="348686"/>
                  </a:lnTo>
                  <a:lnTo>
                    <a:pt x="4378509" y="341687"/>
                  </a:lnTo>
                  <a:lnTo>
                    <a:pt x="4423339" y="337535"/>
                  </a:lnTo>
                  <a:lnTo>
                    <a:pt x="4468498" y="336190"/>
                  </a:lnTo>
                  <a:lnTo>
                    <a:pt x="4513767" y="337611"/>
                  </a:lnTo>
                  <a:lnTo>
                    <a:pt x="4558927" y="341759"/>
                  </a:lnTo>
                  <a:lnTo>
                    <a:pt x="4603761" y="348593"/>
                  </a:lnTo>
                  <a:lnTo>
                    <a:pt x="4648050" y="358073"/>
                  </a:lnTo>
                  <a:lnTo>
                    <a:pt x="4691576" y="370161"/>
                  </a:lnTo>
                  <a:lnTo>
                    <a:pt x="4734120" y="384814"/>
                  </a:lnTo>
                  <a:lnTo>
                    <a:pt x="4775464" y="401995"/>
                  </a:lnTo>
                  <a:lnTo>
                    <a:pt x="4815390" y="421662"/>
                  </a:lnTo>
                  <a:lnTo>
                    <a:pt x="4853679" y="443776"/>
                  </a:lnTo>
                  <a:lnTo>
                    <a:pt x="4890113" y="468296"/>
                  </a:lnTo>
                  <a:lnTo>
                    <a:pt x="4924473" y="495183"/>
                  </a:lnTo>
                  <a:lnTo>
                    <a:pt x="4956542" y="524397"/>
                  </a:lnTo>
                  <a:lnTo>
                    <a:pt x="4986100" y="555898"/>
                  </a:lnTo>
                  <a:lnTo>
                    <a:pt x="5012930" y="589645"/>
                  </a:lnTo>
                  <a:lnTo>
                    <a:pt x="5036812" y="625599"/>
                  </a:lnTo>
                  <a:lnTo>
                    <a:pt x="5057529" y="663721"/>
                  </a:lnTo>
                  <a:lnTo>
                    <a:pt x="5076803" y="621296"/>
                  </a:lnTo>
                  <a:lnTo>
                    <a:pt x="5098679" y="580014"/>
                  </a:lnTo>
                  <a:lnTo>
                    <a:pt x="5123035" y="539964"/>
                  </a:lnTo>
                  <a:lnTo>
                    <a:pt x="5149751" y="501236"/>
                  </a:lnTo>
                  <a:lnTo>
                    <a:pt x="5178703" y="463921"/>
                  </a:lnTo>
                  <a:lnTo>
                    <a:pt x="5209769" y="428111"/>
                  </a:lnTo>
                  <a:lnTo>
                    <a:pt x="5242828" y="393894"/>
                  </a:lnTo>
                  <a:lnTo>
                    <a:pt x="5277757" y="361362"/>
                  </a:lnTo>
                  <a:lnTo>
                    <a:pt x="5314434" y="330605"/>
                  </a:lnTo>
                  <a:lnTo>
                    <a:pt x="5352737" y="301714"/>
                  </a:lnTo>
                  <a:lnTo>
                    <a:pt x="5392544" y="274779"/>
                  </a:lnTo>
                  <a:lnTo>
                    <a:pt x="5433733" y="249890"/>
                  </a:lnTo>
                  <a:lnTo>
                    <a:pt x="5476181" y="227139"/>
                  </a:lnTo>
                  <a:lnTo>
                    <a:pt x="5519768" y="206615"/>
                  </a:lnTo>
                  <a:lnTo>
                    <a:pt x="5564370" y="188409"/>
                  </a:lnTo>
                  <a:lnTo>
                    <a:pt x="5609865" y="172612"/>
                  </a:lnTo>
                  <a:lnTo>
                    <a:pt x="5656132" y="159314"/>
                  </a:lnTo>
                  <a:lnTo>
                    <a:pt x="5703048" y="148605"/>
                  </a:lnTo>
                  <a:lnTo>
                    <a:pt x="5750491" y="140577"/>
                  </a:lnTo>
                  <a:lnTo>
                    <a:pt x="5798339" y="135319"/>
                  </a:lnTo>
                  <a:lnTo>
                    <a:pt x="5846470" y="132922"/>
                  </a:lnTo>
                  <a:lnTo>
                    <a:pt x="5894762" y="133476"/>
                  </a:lnTo>
                  <a:lnTo>
                    <a:pt x="5943093" y="137072"/>
                  </a:lnTo>
                  <a:lnTo>
                    <a:pt x="5991340" y="143801"/>
                  </a:lnTo>
                  <a:lnTo>
                    <a:pt x="6037122" y="153385"/>
                  </a:lnTo>
                  <a:lnTo>
                    <a:pt x="6081908" y="166053"/>
                  </a:lnTo>
                  <a:lnTo>
                    <a:pt x="6125577" y="181657"/>
                  </a:lnTo>
                  <a:lnTo>
                    <a:pt x="6168010" y="200049"/>
                  </a:lnTo>
                  <a:lnTo>
                    <a:pt x="6209083" y="221081"/>
                  </a:lnTo>
                  <a:lnTo>
                    <a:pt x="6248677" y="244604"/>
                  </a:lnTo>
                  <a:lnTo>
                    <a:pt x="6286669" y="270469"/>
                  </a:lnTo>
                  <a:lnTo>
                    <a:pt x="6322940" y="298530"/>
                  </a:lnTo>
                  <a:lnTo>
                    <a:pt x="6357367" y="328636"/>
                  </a:lnTo>
                  <a:lnTo>
                    <a:pt x="6389829" y="360640"/>
                  </a:lnTo>
                  <a:lnTo>
                    <a:pt x="6420206" y="394395"/>
                  </a:lnTo>
                  <a:lnTo>
                    <a:pt x="6448376" y="429750"/>
                  </a:lnTo>
                  <a:lnTo>
                    <a:pt x="6474218" y="466559"/>
                  </a:lnTo>
                  <a:lnTo>
                    <a:pt x="6497611" y="504672"/>
                  </a:lnTo>
                  <a:lnTo>
                    <a:pt x="6518434" y="543942"/>
                  </a:lnTo>
                  <a:lnTo>
                    <a:pt x="6536564" y="584220"/>
                  </a:lnTo>
                  <a:lnTo>
                    <a:pt x="6551883" y="625357"/>
                  </a:lnTo>
                  <a:lnTo>
                    <a:pt x="6564267" y="667207"/>
                  </a:lnTo>
                  <a:lnTo>
                    <a:pt x="6573596" y="709619"/>
                  </a:lnTo>
                  <a:lnTo>
                    <a:pt x="6579750" y="752447"/>
                  </a:lnTo>
                  <a:lnTo>
                    <a:pt x="6582605" y="795541"/>
                  </a:lnTo>
                  <a:lnTo>
                    <a:pt x="6582043" y="838753"/>
                  </a:lnTo>
                  <a:lnTo>
                    <a:pt x="6577940" y="881936"/>
                  </a:lnTo>
                  <a:lnTo>
                    <a:pt x="6570177" y="924940"/>
                  </a:lnTo>
                  <a:lnTo>
                    <a:pt x="6558632" y="967618"/>
                  </a:lnTo>
                  <a:lnTo>
                    <a:pt x="6593881" y="949251"/>
                  </a:lnTo>
                  <a:lnTo>
                    <a:pt x="6633098" y="932948"/>
                  </a:lnTo>
                  <a:lnTo>
                    <a:pt x="6675593" y="918945"/>
                  </a:lnTo>
                  <a:lnTo>
                    <a:pt x="6720681" y="907477"/>
                  </a:lnTo>
                  <a:lnTo>
                    <a:pt x="6767672" y="898780"/>
                  </a:lnTo>
                  <a:lnTo>
                    <a:pt x="6815879" y="893089"/>
                  </a:lnTo>
                  <a:lnTo>
                    <a:pt x="6864614" y="890640"/>
                  </a:lnTo>
                  <a:lnTo>
                    <a:pt x="6913191" y="891668"/>
                  </a:lnTo>
                  <a:lnTo>
                    <a:pt x="6960920" y="896409"/>
                  </a:lnTo>
                  <a:lnTo>
                    <a:pt x="7007114" y="905098"/>
                  </a:lnTo>
                  <a:lnTo>
                    <a:pt x="7051086" y="917971"/>
                  </a:lnTo>
                  <a:lnTo>
                    <a:pt x="7092147" y="935263"/>
                  </a:lnTo>
                  <a:lnTo>
                    <a:pt x="7129610" y="957210"/>
                  </a:lnTo>
                  <a:lnTo>
                    <a:pt x="7162788" y="984047"/>
                  </a:lnTo>
                  <a:lnTo>
                    <a:pt x="7190992" y="1016010"/>
                  </a:lnTo>
                  <a:lnTo>
                    <a:pt x="7213535" y="1053334"/>
                  </a:lnTo>
                  <a:lnTo>
                    <a:pt x="7229800" y="1106833"/>
                  </a:lnTo>
                  <a:lnTo>
                    <a:pt x="7231507" y="1134895"/>
                  </a:lnTo>
                  <a:lnTo>
                    <a:pt x="7229027" y="1163589"/>
                  </a:lnTo>
                  <a:lnTo>
                    <a:pt x="7211794" y="1222148"/>
                  </a:lnTo>
                  <a:lnTo>
                    <a:pt x="7178680" y="1281051"/>
                  </a:lnTo>
                  <a:lnTo>
                    <a:pt x="7130262" y="1338842"/>
                  </a:lnTo>
                  <a:lnTo>
                    <a:pt x="7100495" y="1366866"/>
                  </a:lnTo>
                  <a:lnTo>
                    <a:pt x="7067118" y="1394065"/>
                  </a:lnTo>
                  <a:lnTo>
                    <a:pt x="7030204" y="1420258"/>
                  </a:lnTo>
                  <a:lnTo>
                    <a:pt x="6989825" y="1445263"/>
                  </a:lnTo>
                  <a:lnTo>
                    <a:pt x="6946054" y="1468897"/>
                  </a:lnTo>
                  <a:lnTo>
                    <a:pt x="6898962" y="1490979"/>
                  </a:lnTo>
                  <a:lnTo>
                    <a:pt x="6848622" y="1511327"/>
                  </a:lnTo>
                  <a:lnTo>
                    <a:pt x="6795105" y="1529757"/>
                  </a:lnTo>
                  <a:lnTo>
                    <a:pt x="6738485" y="1546089"/>
                  </a:lnTo>
                  <a:lnTo>
                    <a:pt x="6678834" y="1560140"/>
                  </a:lnTo>
                  <a:lnTo>
                    <a:pt x="6616223" y="1571728"/>
                  </a:lnTo>
                  <a:lnTo>
                    <a:pt x="6550724" y="1580672"/>
                  </a:lnTo>
                  <a:lnTo>
                    <a:pt x="6482411" y="1586788"/>
                  </a:lnTo>
                  <a:lnTo>
                    <a:pt x="6479518" y="1589598"/>
                  </a:lnTo>
                  <a:lnTo>
                    <a:pt x="6448000" y="1626855"/>
                  </a:lnTo>
                  <a:lnTo>
                    <a:pt x="6407589" y="1670606"/>
                  </a:lnTo>
                  <a:lnTo>
                    <a:pt x="6351318" y="1724720"/>
                  </a:lnTo>
                  <a:lnTo>
                    <a:pt x="6317144" y="1754386"/>
                  </a:lnTo>
                  <a:lnTo>
                    <a:pt x="6278894" y="1785111"/>
                  </a:lnTo>
                  <a:lnTo>
                    <a:pt x="6236534" y="1816382"/>
                  </a:lnTo>
                  <a:lnTo>
                    <a:pt x="6190025" y="1847691"/>
                  </a:lnTo>
                  <a:lnTo>
                    <a:pt x="6139332" y="1878525"/>
                  </a:lnTo>
                  <a:lnTo>
                    <a:pt x="6084418" y="1908373"/>
                  </a:lnTo>
                  <a:lnTo>
                    <a:pt x="6025246" y="1936726"/>
                  </a:lnTo>
                  <a:lnTo>
                    <a:pt x="5961780" y="1963072"/>
                  </a:lnTo>
                  <a:lnTo>
                    <a:pt x="5893983" y="1986900"/>
                  </a:lnTo>
                  <a:lnTo>
                    <a:pt x="5821819" y="2007700"/>
                  </a:lnTo>
                  <a:lnTo>
                    <a:pt x="5745251" y="2024961"/>
                  </a:lnTo>
                  <a:lnTo>
                    <a:pt x="5664242" y="2038171"/>
                  </a:lnTo>
                  <a:lnTo>
                    <a:pt x="5611197" y="2044085"/>
                  </a:lnTo>
                  <a:lnTo>
                    <a:pt x="5558410" y="2047797"/>
                  </a:lnTo>
                  <a:lnTo>
                    <a:pt x="5505942" y="2049363"/>
                  </a:lnTo>
                  <a:lnTo>
                    <a:pt x="5453853" y="2048844"/>
                  </a:lnTo>
                  <a:lnTo>
                    <a:pt x="5402201" y="2046297"/>
                  </a:lnTo>
                  <a:lnTo>
                    <a:pt x="5351046" y="2041780"/>
                  </a:lnTo>
                  <a:lnTo>
                    <a:pt x="5300448" y="2035352"/>
                  </a:lnTo>
                  <a:lnTo>
                    <a:pt x="5250466" y="2027071"/>
                  </a:lnTo>
                  <a:lnTo>
                    <a:pt x="5201160" y="2016995"/>
                  </a:lnTo>
                  <a:lnTo>
                    <a:pt x="5152589" y="2005183"/>
                  </a:lnTo>
                  <a:lnTo>
                    <a:pt x="5104812" y="1991694"/>
                  </a:lnTo>
                  <a:lnTo>
                    <a:pt x="5057889" y="1976584"/>
                  </a:lnTo>
                  <a:lnTo>
                    <a:pt x="5011880" y="1959914"/>
                  </a:lnTo>
                  <a:lnTo>
                    <a:pt x="4966844" y="1941740"/>
                  </a:lnTo>
                  <a:lnTo>
                    <a:pt x="4922840" y="1922122"/>
                  </a:lnTo>
                  <a:lnTo>
                    <a:pt x="4879928" y="1901118"/>
                  </a:lnTo>
                  <a:lnTo>
                    <a:pt x="4838167" y="1878786"/>
                  </a:lnTo>
                  <a:lnTo>
                    <a:pt x="4797618" y="1855184"/>
                  </a:lnTo>
                  <a:lnTo>
                    <a:pt x="4758338" y="1830370"/>
                  </a:lnTo>
                  <a:lnTo>
                    <a:pt x="4720388" y="1804404"/>
                  </a:lnTo>
                  <a:lnTo>
                    <a:pt x="4683828" y="1777344"/>
                  </a:lnTo>
                  <a:lnTo>
                    <a:pt x="4648716" y="1749246"/>
                  </a:lnTo>
                  <a:lnTo>
                    <a:pt x="4615113" y="1720171"/>
                  </a:lnTo>
                  <a:lnTo>
                    <a:pt x="4583077" y="1690177"/>
                  </a:lnTo>
                  <a:lnTo>
                    <a:pt x="4552669" y="1659321"/>
                  </a:lnTo>
                  <a:lnTo>
                    <a:pt x="4523947" y="1627662"/>
                  </a:lnTo>
                  <a:lnTo>
                    <a:pt x="4496971" y="1595258"/>
                  </a:lnTo>
                  <a:lnTo>
                    <a:pt x="4471801" y="1562168"/>
                  </a:lnTo>
                  <a:lnTo>
                    <a:pt x="4463867" y="1609010"/>
                  </a:lnTo>
                  <a:lnTo>
                    <a:pt x="4449717" y="1651093"/>
                  </a:lnTo>
                  <a:lnTo>
                    <a:pt x="4429999" y="1688476"/>
                  </a:lnTo>
                  <a:lnTo>
                    <a:pt x="4405364" y="1721222"/>
                  </a:lnTo>
                  <a:lnTo>
                    <a:pt x="4376459" y="1749389"/>
                  </a:lnTo>
                  <a:lnTo>
                    <a:pt x="4343934" y="1773040"/>
                  </a:lnTo>
                  <a:lnTo>
                    <a:pt x="4308438" y="1792235"/>
                  </a:lnTo>
                  <a:lnTo>
                    <a:pt x="4270620" y="1807035"/>
                  </a:lnTo>
                  <a:lnTo>
                    <a:pt x="4231131" y="1817500"/>
                  </a:lnTo>
                  <a:lnTo>
                    <a:pt x="4190617" y="1823692"/>
                  </a:lnTo>
                  <a:lnTo>
                    <a:pt x="4149730" y="1825671"/>
                  </a:lnTo>
                  <a:lnTo>
                    <a:pt x="4109118" y="1823498"/>
                  </a:lnTo>
                  <a:lnTo>
                    <a:pt x="4069430" y="1817233"/>
                  </a:lnTo>
                  <a:lnTo>
                    <a:pt x="4031315" y="1806939"/>
                  </a:lnTo>
                  <a:lnTo>
                    <a:pt x="3995423" y="1792674"/>
                  </a:lnTo>
                  <a:lnTo>
                    <a:pt x="3932903" y="1752479"/>
                  </a:lnTo>
                  <a:lnTo>
                    <a:pt x="3905931" y="1790164"/>
                  </a:lnTo>
                  <a:lnTo>
                    <a:pt x="3876865" y="1826305"/>
                  </a:lnTo>
                  <a:lnTo>
                    <a:pt x="3845813" y="1860865"/>
                  </a:lnTo>
                  <a:lnTo>
                    <a:pt x="3812886" y="1893805"/>
                  </a:lnTo>
                  <a:lnTo>
                    <a:pt x="3778194" y="1925088"/>
                  </a:lnTo>
                  <a:lnTo>
                    <a:pt x="3741846" y="1954675"/>
                  </a:lnTo>
                  <a:lnTo>
                    <a:pt x="3703952" y="1982529"/>
                  </a:lnTo>
                  <a:lnTo>
                    <a:pt x="3664622" y="2008612"/>
                  </a:lnTo>
                  <a:lnTo>
                    <a:pt x="3623965" y="2032885"/>
                  </a:lnTo>
                  <a:lnTo>
                    <a:pt x="3582092" y="2055312"/>
                  </a:lnTo>
                  <a:lnTo>
                    <a:pt x="3539111" y="2075853"/>
                  </a:lnTo>
                  <a:lnTo>
                    <a:pt x="3495133" y="2094471"/>
                  </a:lnTo>
                  <a:lnTo>
                    <a:pt x="3450267" y="2111128"/>
                  </a:lnTo>
                  <a:lnTo>
                    <a:pt x="3404624" y="2125786"/>
                  </a:lnTo>
                  <a:lnTo>
                    <a:pt x="3358312" y="2138407"/>
                  </a:lnTo>
                  <a:lnTo>
                    <a:pt x="3311441" y="2148953"/>
                  </a:lnTo>
                  <a:lnTo>
                    <a:pt x="3264122" y="2157386"/>
                  </a:lnTo>
                  <a:lnTo>
                    <a:pt x="3216464" y="2163668"/>
                  </a:lnTo>
                  <a:lnTo>
                    <a:pt x="3168576" y="2167761"/>
                  </a:lnTo>
                  <a:lnTo>
                    <a:pt x="3120569" y="2169627"/>
                  </a:lnTo>
                  <a:lnTo>
                    <a:pt x="3072552" y="2169229"/>
                  </a:lnTo>
                  <a:lnTo>
                    <a:pt x="3024635" y="2166528"/>
                  </a:lnTo>
                  <a:lnTo>
                    <a:pt x="2976927" y="2161486"/>
                  </a:lnTo>
                  <a:lnTo>
                    <a:pt x="2929538" y="2154066"/>
                  </a:lnTo>
                  <a:lnTo>
                    <a:pt x="2882579" y="2144229"/>
                  </a:lnTo>
                  <a:lnTo>
                    <a:pt x="2836158" y="2131937"/>
                  </a:lnTo>
                  <a:lnTo>
                    <a:pt x="2800536" y="2164469"/>
                  </a:lnTo>
                  <a:lnTo>
                    <a:pt x="2762532" y="2194376"/>
                  </a:lnTo>
                  <a:lnTo>
                    <a:pt x="2722370" y="2221610"/>
                  </a:lnTo>
                  <a:lnTo>
                    <a:pt x="2680272" y="2246124"/>
                  </a:lnTo>
                  <a:lnTo>
                    <a:pt x="2636463" y="2267871"/>
                  </a:lnTo>
                  <a:lnTo>
                    <a:pt x="2591165" y="2286804"/>
                  </a:lnTo>
                  <a:lnTo>
                    <a:pt x="2544602" y="2302875"/>
                  </a:lnTo>
                  <a:lnTo>
                    <a:pt x="2496998" y="2316039"/>
                  </a:lnTo>
                  <a:lnTo>
                    <a:pt x="2448576" y="2326246"/>
                  </a:lnTo>
                  <a:lnTo>
                    <a:pt x="2399559" y="2333451"/>
                  </a:lnTo>
                  <a:lnTo>
                    <a:pt x="2350171" y="2337606"/>
                  </a:lnTo>
                  <a:lnTo>
                    <a:pt x="2300634" y="2338665"/>
                  </a:lnTo>
                  <a:close/>
                </a:path>
              </a:pathLst>
            </a:custGeom>
            <a:solidFill>
              <a:srgbClr val="CFE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0823" y="0"/>
              <a:ext cx="6398260" cy="1605280"/>
            </a:xfrm>
            <a:custGeom>
              <a:avLst/>
              <a:gdLst/>
              <a:ahLst/>
              <a:cxnLst/>
              <a:rect l="l" t="t" r="r" b="b"/>
              <a:pathLst>
                <a:path w="6398259" h="1605280">
                  <a:moveTo>
                    <a:pt x="4789017" y="1605047"/>
                  </a:moveTo>
                  <a:lnTo>
                    <a:pt x="4270455" y="1544574"/>
                  </a:lnTo>
                  <a:lnTo>
                    <a:pt x="3851006" y="1312857"/>
                  </a:lnTo>
                  <a:lnTo>
                    <a:pt x="3570284" y="1062164"/>
                  </a:lnTo>
                  <a:lnTo>
                    <a:pt x="3467907" y="944762"/>
                  </a:lnTo>
                  <a:lnTo>
                    <a:pt x="3459909" y="981386"/>
                  </a:lnTo>
                  <a:lnTo>
                    <a:pt x="3428688" y="1064437"/>
                  </a:lnTo>
                  <a:lnTo>
                    <a:pt x="3363408" y="1153680"/>
                  </a:lnTo>
                  <a:lnTo>
                    <a:pt x="3253232" y="1208880"/>
                  </a:lnTo>
                  <a:lnTo>
                    <a:pt x="3127573" y="1194436"/>
                  </a:lnTo>
                  <a:lnTo>
                    <a:pt x="3028232" y="1130471"/>
                  </a:lnTo>
                  <a:lnTo>
                    <a:pt x="2962950" y="1060317"/>
                  </a:lnTo>
                  <a:lnTo>
                    <a:pt x="2939469" y="1027303"/>
                  </a:lnTo>
                  <a:lnTo>
                    <a:pt x="2670345" y="1331397"/>
                  </a:lnTo>
                  <a:lnTo>
                    <a:pt x="2384191" y="1404906"/>
                  </a:lnTo>
                  <a:lnTo>
                    <a:pt x="2156866" y="1363896"/>
                  </a:lnTo>
                  <a:lnTo>
                    <a:pt x="2064233" y="1324433"/>
                  </a:lnTo>
                  <a:lnTo>
                    <a:pt x="1651127" y="1583906"/>
                  </a:lnTo>
                  <a:lnTo>
                    <a:pt x="1273630" y="1543155"/>
                  </a:lnTo>
                  <a:lnTo>
                    <a:pt x="998314" y="1384790"/>
                  </a:lnTo>
                  <a:lnTo>
                    <a:pt x="891748" y="1291421"/>
                  </a:lnTo>
                  <a:lnTo>
                    <a:pt x="652557" y="1501113"/>
                  </a:lnTo>
                  <a:lnTo>
                    <a:pt x="464453" y="1495696"/>
                  </a:lnTo>
                  <a:lnTo>
                    <a:pt x="341372" y="1400520"/>
                  </a:lnTo>
                  <a:lnTo>
                    <a:pt x="297249" y="1340939"/>
                  </a:lnTo>
                  <a:lnTo>
                    <a:pt x="257772" y="1348161"/>
                  </a:lnTo>
                  <a:lnTo>
                    <a:pt x="167205" y="1349191"/>
                  </a:lnTo>
                  <a:lnTo>
                    <a:pt x="67348" y="1313081"/>
                  </a:lnTo>
                  <a:lnTo>
                    <a:pt x="0" y="1208880"/>
                  </a:lnTo>
                  <a:lnTo>
                    <a:pt x="28126" y="1076308"/>
                  </a:lnTo>
                  <a:lnTo>
                    <a:pt x="138304" y="977781"/>
                  </a:lnTo>
                  <a:lnTo>
                    <a:pt x="257770" y="916394"/>
                  </a:lnTo>
                  <a:lnTo>
                    <a:pt x="313762" y="895244"/>
                  </a:lnTo>
                  <a:lnTo>
                    <a:pt x="65678" y="645096"/>
                  </a:lnTo>
                  <a:lnTo>
                    <a:pt x="115631" y="416662"/>
                  </a:lnTo>
                  <a:lnTo>
                    <a:pt x="280148" y="250128"/>
                  </a:lnTo>
                  <a:lnTo>
                    <a:pt x="375759" y="185686"/>
                  </a:lnTo>
                  <a:lnTo>
                    <a:pt x="376156" y="170194"/>
                  </a:lnTo>
                  <a:lnTo>
                    <a:pt x="384628" y="110138"/>
                  </a:lnTo>
                  <a:lnTo>
                    <a:pt x="397845" y="66731"/>
                  </a:lnTo>
                  <a:lnTo>
                    <a:pt x="416554" y="25092"/>
                  </a:lnTo>
                  <a:lnTo>
                    <a:pt x="431747" y="0"/>
                  </a:lnTo>
                  <a:lnTo>
                    <a:pt x="2286865" y="0"/>
                  </a:lnTo>
                  <a:lnTo>
                    <a:pt x="2313306" y="77837"/>
                  </a:lnTo>
                  <a:lnTo>
                    <a:pt x="2325411" y="124582"/>
                  </a:lnTo>
                  <a:lnTo>
                    <a:pt x="2335007" y="171747"/>
                  </a:lnTo>
                  <a:lnTo>
                    <a:pt x="2342053" y="219165"/>
                  </a:lnTo>
                  <a:lnTo>
                    <a:pt x="2346510" y="266666"/>
                  </a:lnTo>
                  <a:lnTo>
                    <a:pt x="2370411" y="231752"/>
                  </a:lnTo>
                  <a:lnTo>
                    <a:pt x="2403810" y="206559"/>
                  </a:lnTo>
                  <a:lnTo>
                    <a:pt x="2444335" y="190648"/>
                  </a:lnTo>
                  <a:lnTo>
                    <a:pt x="2489616" y="183579"/>
                  </a:lnTo>
                  <a:lnTo>
                    <a:pt x="2537284" y="184911"/>
                  </a:lnTo>
                  <a:lnTo>
                    <a:pt x="2584967" y="194205"/>
                  </a:lnTo>
                  <a:lnTo>
                    <a:pt x="2630296" y="211021"/>
                  </a:lnTo>
                  <a:lnTo>
                    <a:pt x="2670900" y="234919"/>
                  </a:lnTo>
                  <a:lnTo>
                    <a:pt x="2704409" y="265458"/>
                  </a:lnTo>
                  <a:lnTo>
                    <a:pt x="2736091" y="230877"/>
                  </a:lnTo>
                  <a:lnTo>
                    <a:pt x="2772074" y="199209"/>
                  </a:lnTo>
                  <a:lnTo>
                    <a:pt x="2811560" y="171396"/>
                  </a:lnTo>
                  <a:lnTo>
                    <a:pt x="2853752" y="148381"/>
                  </a:lnTo>
                  <a:lnTo>
                    <a:pt x="2897849" y="131107"/>
                  </a:lnTo>
                  <a:lnTo>
                    <a:pt x="2943055" y="120514"/>
                  </a:lnTo>
                  <a:lnTo>
                    <a:pt x="2988570" y="117546"/>
                  </a:lnTo>
                  <a:lnTo>
                    <a:pt x="3033596" y="123145"/>
                  </a:lnTo>
                  <a:lnTo>
                    <a:pt x="3077335" y="138253"/>
                  </a:lnTo>
                  <a:lnTo>
                    <a:pt x="3117983" y="161638"/>
                  </a:lnTo>
                  <a:lnTo>
                    <a:pt x="3153979" y="190836"/>
                  </a:lnTo>
                  <a:lnTo>
                    <a:pt x="3184890" y="224927"/>
                  </a:lnTo>
                  <a:lnTo>
                    <a:pt x="3210281" y="262991"/>
                  </a:lnTo>
                  <a:lnTo>
                    <a:pt x="3229716" y="304109"/>
                  </a:lnTo>
                  <a:lnTo>
                    <a:pt x="3242763" y="347362"/>
                  </a:lnTo>
                  <a:lnTo>
                    <a:pt x="3248985" y="391830"/>
                  </a:lnTo>
                  <a:lnTo>
                    <a:pt x="3247949" y="436593"/>
                  </a:lnTo>
                  <a:lnTo>
                    <a:pt x="3239221" y="480732"/>
                  </a:lnTo>
                  <a:lnTo>
                    <a:pt x="3273561" y="452689"/>
                  </a:lnTo>
                  <a:lnTo>
                    <a:pt x="3309976" y="427773"/>
                  </a:lnTo>
                  <a:lnTo>
                    <a:pt x="3348249" y="405943"/>
                  </a:lnTo>
                  <a:lnTo>
                    <a:pt x="3388161" y="387159"/>
                  </a:lnTo>
                  <a:lnTo>
                    <a:pt x="3429493" y="371382"/>
                  </a:lnTo>
                  <a:lnTo>
                    <a:pt x="3472026" y="358570"/>
                  </a:lnTo>
                  <a:lnTo>
                    <a:pt x="3515544" y="348686"/>
                  </a:lnTo>
                  <a:lnTo>
                    <a:pt x="3559827" y="341687"/>
                  </a:lnTo>
                  <a:lnTo>
                    <a:pt x="3604657" y="337535"/>
                  </a:lnTo>
                  <a:lnTo>
                    <a:pt x="3649816" y="336190"/>
                  </a:lnTo>
                  <a:lnTo>
                    <a:pt x="3695084" y="337611"/>
                  </a:lnTo>
                  <a:lnTo>
                    <a:pt x="3740245" y="341759"/>
                  </a:lnTo>
                  <a:lnTo>
                    <a:pt x="3785079" y="348593"/>
                  </a:lnTo>
                  <a:lnTo>
                    <a:pt x="3829368" y="358073"/>
                  </a:lnTo>
                  <a:lnTo>
                    <a:pt x="3872894" y="370161"/>
                  </a:lnTo>
                  <a:lnTo>
                    <a:pt x="3915438" y="384814"/>
                  </a:lnTo>
                  <a:lnTo>
                    <a:pt x="3956782" y="401995"/>
                  </a:lnTo>
                  <a:lnTo>
                    <a:pt x="3996708" y="421662"/>
                  </a:lnTo>
                  <a:lnTo>
                    <a:pt x="4034997" y="443776"/>
                  </a:lnTo>
                  <a:lnTo>
                    <a:pt x="4071431" y="468296"/>
                  </a:lnTo>
                  <a:lnTo>
                    <a:pt x="4105791" y="495183"/>
                  </a:lnTo>
                  <a:lnTo>
                    <a:pt x="4137860" y="524397"/>
                  </a:lnTo>
                  <a:lnTo>
                    <a:pt x="4167418" y="555898"/>
                  </a:lnTo>
                  <a:lnTo>
                    <a:pt x="4194247" y="589645"/>
                  </a:lnTo>
                  <a:lnTo>
                    <a:pt x="4218130" y="625599"/>
                  </a:lnTo>
                  <a:lnTo>
                    <a:pt x="4238847" y="663721"/>
                  </a:lnTo>
                  <a:lnTo>
                    <a:pt x="4258120" y="621296"/>
                  </a:lnTo>
                  <a:lnTo>
                    <a:pt x="4279996" y="580014"/>
                  </a:lnTo>
                  <a:lnTo>
                    <a:pt x="4304353" y="539964"/>
                  </a:lnTo>
                  <a:lnTo>
                    <a:pt x="4331069" y="501236"/>
                  </a:lnTo>
                  <a:lnTo>
                    <a:pt x="4360020" y="463922"/>
                  </a:lnTo>
                  <a:lnTo>
                    <a:pt x="4391087" y="428111"/>
                  </a:lnTo>
                  <a:lnTo>
                    <a:pt x="4424145" y="393894"/>
                  </a:lnTo>
                  <a:lnTo>
                    <a:pt x="4459074" y="361363"/>
                  </a:lnTo>
                  <a:lnTo>
                    <a:pt x="4495751" y="330606"/>
                  </a:lnTo>
                  <a:lnTo>
                    <a:pt x="4534055" y="301715"/>
                  </a:lnTo>
                  <a:lnTo>
                    <a:pt x="4573862" y="274780"/>
                  </a:lnTo>
                  <a:lnTo>
                    <a:pt x="4615051" y="249892"/>
                  </a:lnTo>
                  <a:lnTo>
                    <a:pt x="4657499" y="227141"/>
                  </a:lnTo>
                  <a:lnTo>
                    <a:pt x="4701086" y="206617"/>
                  </a:lnTo>
                  <a:lnTo>
                    <a:pt x="4745688" y="188412"/>
                  </a:lnTo>
                  <a:lnTo>
                    <a:pt x="4791183" y="172615"/>
                  </a:lnTo>
                  <a:lnTo>
                    <a:pt x="4837450" y="159318"/>
                  </a:lnTo>
                  <a:lnTo>
                    <a:pt x="4884366" y="148610"/>
                  </a:lnTo>
                  <a:lnTo>
                    <a:pt x="4931809" y="140582"/>
                  </a:lnTo>
                  <a:lnTo>
                    <a:pt x="4979657" y="135325"/>
                  </a:lnTo>
                  <a:lnTo>
                    <a:pt x="5027788" y="132929"/>
                  </a:lnTo>
                  <a:lnTo>
                    <a:pt x="5076080" y="133484"/>
                  </a:lnTo>
                  <a:lnTo>
                    <a:pt x="5124411" y="137082"/>
                  </a:lnTo>
                  <a:lnTo>
                    <a:pt x="5172658" y="143812"/>
                  </a:lnTo>
                  <a:lnTo>
                    <a:pt x="5218439" y="153396"/>
                  </a:lnTo>
                  <a:lnTo>
                    <a:pt x="5263225" y="166064"/>
                  </a:lnTo>
                  <a:lnTo>
                    <a:pt x="5306895" y="181668"/>
                  </a:lnTo>
                  <a:lnTo>
                    <a:pt x="5349327" y="200060"/>
                  </a:lnTo>
                  <a:lnTo>
                    <a:pt x="5390401" y="221092"/>
                  </a:lnTo>
                  <a:lnTo>
                    <a:pt x="5429995" y="244614"/>
                  </a:lnTo>
                  <a:lnTo>
                    <a:pt x="5467987" y="270480"/>
                  </a:lnTo>
                  <a:lnTo>
                    <a:pt x="5504258" y="298540"/>
                  </a:lnTo>
                  <a:lnTo>
                    <a:pt x="5538685" y="328647"/>
                  </a:lnTo>
                  <a:lnTo>
                    <a:pt x="5571147" y="360651"/>
                  </a:lnTo>
                  <a:lnTo>
                    <a:pt x="5601524" y="394405"/>
                  </a:lnTo>
                  <a:lnTo>
                    <a:pt x="5629694" y="429761"/>
                  </a:lnTo>
                  <a:lnTo>
                    <a:pt x="5655536" y="466569"/>
                  </a:lnTo>
                  <a:lnTo>
                    <a:pt x="5678929" y="504683"/>
                  </a:lnTo>
                  <a:lnTo>
                    <a:pt x="5699751" y="543952"/>
                  </a:lnTo>
                  <a:lnTo>
                    <a:pt x="5717882" y="584230"/>
                  </a:lnTo>
                  <a:lnTo>
                    <a:pt x="5733201" y="625368"/>
                  </a:lnTo>
                  <a:lnTo>
                    <a:pt x="5745585" y="667217"/>
                  </a:lnTo>
                  <a:lnTo>
                    <a:pt x="5754914" y="709630"/>
                  </a:lnTo>
                  <a:lnTo>
                    <a:pt x="5761067" y="752457"/>
                  </a:lnTo>
                  <a:lnTo>
                    <a:pt x="5763923" y="795552"/>
                  </a:lnTo>
                  <a:lnTo>
                    <a:pt x="5763361" y="838764"/>
                  </a:lnTo>
                  <a:lnTo>
                    <a:pt x="5759258" y="881947"/>
                  </a:lnTo>
                  <a:lnTo>
                    <a:pt x="5751495" y="924951"/>
                  </a:lnTo>
                  <a:lnTo>
                    <a:pt x="5739950" y="967629"/>
                  </a:lnTo>
                  <a:lnTo>
                    <a:pt x="5775199" y="949261"/>
                  </a:lnTo>
                  <a:lnTo>
                    <a:pt x="5814416" y="932958"/>
                  </a:lnTo>
                  <a:lnTo>
                    <a:pt x="5856911" y="918955"/>
                  </a:lnTo>
                  <a:lnTo>
                    <a:pt x="5901999" y="907487"/>
                  </a:lnTo>
                  <a:lnTo>
                    <a:pt x="5948990" y="898790"/>
                  </a:lnTo>
                  <a:lnTo>
                    <a:pt x="5997197" y="893099"/>
                  </a:lnTo>
                  <a:lnTo>
                    <a:pt x="6045932" y="890650"/>
                  </a:lnTo>
                  <a:lnTo>
                    <a:pt x="6094508" y="891678"/>
                  </a:lnTo>
                  <a:lnTo>
                    <a:pt x="6142237" y="896419"/>
                  </a:lnTo>
                  <a:lnTo>
                    <a:pt x="6188432" y="905109"/>
                  </a:lnTo>
                  <a:lnTo>
                    <a:pt x="6232403" y="917982"/>
                  </a:lnTo>
                  <a:lnTo>
                    <a:pt x="6273465" y="935274"/>
                  </a:lnTo>
                  <a:lnTo>
                    <a:pt x="6310928" y="957221"/>
                  </a:lnTo>
                  <a:lnTo>
                    <a:pt x="6344106" y="984058"/>
                  </a:lnTo>
                  <a:lnTo>
                    <a:pt x="6372310" y="1016021"/>
                  </a:lnTo>
                  <a:lnTo>
                    <a:pt x="6394853" y="1053345"/>
                  </a:lnTo>
                  <a:lnTo>
                    <a:pt x="6397987" y="1060743"/>
                  </a:lnTo>
                  <a:lnTo>
                    <a:pt x="6377504" y="1094672"/>
                  </a:lnTo>
                  <a:lnTo>
                    <a:pt x="6350569" y="1127222"/>
                  </a:lnTo>
                  <a:lnTo>
                    <a:pt x="6317946" y="1158143"/>
                  </a:lnTo>
                  <a:lnTo>
                    <a:pt x="6280399" y="1187185"/>
                  </a:lnTo>
                  <a:lnTo>
                    <a:pt x="6238693" y="1214096"/>
                  </a:lnTo>
                  <a:lnTo>
                    <a:pt x="6193592" y="1238626"/>
                  </a:lnTo>
                  <a:lnTo>
                    <a:pt x="6145860" y="1260523"/>
                  </a:lnTo>
                  <a:lnTo>
                    <a:pt x="6096263" y="1279538"/>
                  </a:lnTo>
                  <a:lnTo>
                    <a:pt x="6045564" y="1295420"/>
                  </a:lnTo>
                  <a:lnTo>
                    <a:pt x="5994528" y="1307917"/>
                  </a:lnTo>
                  <a:lnTo>
                    <a:pt x="5844353" y="1327349"/>
                  </a:lnTo>
                  <a:lnTo>
                    <a:pt x="5717918" y="1327178"/>
                  </a:lnTo>
                  <a:lnTo>
                    <a:pt x="5630703" y="1318753"/>
                  </a:lnTo>
                  <a:lnTo>
                    <a:pt x="5598192" y="1313422"/>
                  </a:lnTo>
                  <a:lnTo>
                    <a:pt x="5545295" y="1348930"/>
                  </a:lnTo>
                  <a:lnTo>
                    <a:pt x="5389703" y="1432411"/>
                  </a:lnTo>
                  <a:lnTo>
                    <a:pt x="5136062" y="1529304"/>
                  </a:lnTo>
                  <a:lnTo>
                    <a:pt x="4789017" y="1605047"/>
                  </a:lnTo>
                  <a:close/>
                </a:path>
              </a:pathLst>
            </a:custGeom>
            <a:solidFill>
              <a:srgbClr val="F1F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705751" y="0"/>
              <a:ext cx="7232015" cy="2520950"/>
            </a:xfrm>
            <a:custGeom>
              <a:avLst/>
              <a:gdLst/>
              <a:ahLst/>
              <a:cxnLst/>
              <a:rect l="l" t="t" r="r" b="b"/>
              <a:pathLst>
                <a:path w="7232015" h="2520950">
                  <a:moveTo>
                    <a:pt x="4930872" y="2520945"/>
                  </a:moveTo>
                  <a:lnTo>
                    <a:pt x="4980332" y="2518859"/>
                  </a:lnTo>
                  <a:lnTo>
                    <a:pt x="5029494" y="2513582"/>
                  </a:lnTo>
                  <a:lnTo>
                    <a:pt x="5078134" y="2505067"/>
                  </a:lnTo>
                  <a:lnTo>
                    <a:pt x="5126027" y="2493267"/>
                  </a:lnTo>
                  <a:lnTo>
                    <a:pt x="5172952" y="2478134"/>
                  </a:lnTo>
                  <a:lnTo>
                    <a:pt x="5218537" y="2459717"/>
                  </a:lnTo>
                  <a:lnTo>
                    <a:pt x="5262473" y="2438215"/>
                  </a:lnTo>
                  <a:lnTo>
                    <a:pt x="5304628" y="2413803"/>
                  </a:lnTo>
                  <a:lnTo>
                    <a:pt x="5344870" y="2386657"/>
                  </a:lnTo>
                  <a:lnTo>
                    <a:pt x="5383065" y="2356954"/>
                  </a:lnTo>
                  <a:lnTo>
                    <a:pt x="5419082" y="2324870"/>
                  </a:lnTo>
                  <a:lnTo>
                    <a:pt x="5452789" y="2290580"/>
                  </a:lnTo>
                  <a:lnTo>
                    <a:pt x="5484052" y="2254261"/>
                  </a:lnTo>
                  <a:lnTo>
                    <a:pt x="5512741" y="2216088"/>
                  </a:lnTo>
                  <a:lnTo>
                    <a:pt x="5538721" y="2176239"/>
                  </a:lnTo>
                  <a:lnTo>
                    <a:pt x="5561861" y="2134889"/>
                  </a:lnTo>
                  <a:lnTo>
                    <a:pt x="5582029" y="2092214"/>
                  </a:lnTo>
                  <a:lnTo>
                    <a:pt x="5599092" y="2048391"/>
                  </a:lnTo>
                  <a:lnTo>
                    <a:pt x="5612918" y="2003595"/>
                  </a:lnTo>
                  <a:lnTo>
                    <a:pt x="5623374" y="1958002"/>
                  </a:lnTo>
                  <a:lnTo>
                    <a:pt x="5630329" y="1911790"/>
                  </a:lnTo>
                  <a:lnTo>
                    <a:pt x="5633649" y="1865133"/>
                  </a:lnTo>
                  <a:lnTo>
                    <a:pt x="5664155" y="1901263"/>
                  </a:lnTo>
                  <a:lnTo>
                    <a:pt x="5697472" y="1935472"/>
                  </a:lnTo>
                  <a:lnTo>
                    <a:pt x="5733419" y="1967245"/>
                  </a:lnTo>
                  <a:lnTo>
                    <a:pt x="5771813" y="1996064"/>
                  </a:lnTo>
                  <a:lnTo>
                    <a:pt x="5812474" y="2021412"/>
                  </a:lnTo>
                  <a:lnTo>
                    <a:pt x="5855220" y="2042771"/>
                  </a:lnTo>
                  <a:lnTo>
                    <a:pt x="5899868" y="2059627"/>
                  </a:lnTo>
                  <a:lnTo>
                    <a:pt x="5946238" y="2071460"/>
                  </a:lnTo>
                  <a:lnTo>
                    <a:pt x="5994147" y="2077755"/>
                  </a:lnTo>
                  <a:lnTo>
                    <a:pt x="6042986" y="2077325"/>
                  </a:lnTo>
                  <a:lnTo>
                    <a:pt x="6091435" y="2069669"/>
                  </a:lnTo>
                  <a:lnTo>
                    <a:pt x="6138245" y="2055295"/>
                  </a:lnTo>
                  <a:lnTo>
                    <a:pt x="6182168" y="2034714"/>
                  </a:lnTo>
                  <a:lnTo>
                    <a:pt x="6221956" y="2008434"/>
                  </a:lnTo>
                  <a:lnTo>
                    <a:pt x="6256360" y="1976965"/>
                  </a:lnTo>
                  <a:lnTo>
                    <a:pt x="6284132" y="1940816"/>
                  </a:lnTo>
                  <a:lnTo>
                    <a:pt x="6304023" y="1900497"/>
                  </a:lnTo>
                  <a:lnTo>
                    <a:pt x="6314786" y="1856516"/>
                  </a:lnTo>
                  <a:lnTo>
                    <a:pt x="6358268" y="1877875"/>
                  </a:lnTo>
                  <a:lnTo>
                    <a:pt x="6403108" y="1896910"/>
                  </a:lnTo>
                  <a:lnTo>
                    <a:pt x="6449100" y="1913475"/>
                  </a:lnTo>
                  <a:lnTo>
                    <a:pt x="6496036" y="1927427"/>
                  </a:lnTo>
                  <a:lnTo>
                    <a:pt x="6543709" y="1938622"/>
                  </a:lnTo>
                  <a:lnTo>
                    <a:pt x="6591912" y="1946916"/>
                  </a:lnTo>
                  <a:lnTo>
                    <a:pt x="6640437" y="1952165"/>
                  </a:lnTo>
                  <a:lnTo>
                    <a:pt x="6689077" y="1954226"/>
                  </a:lnTo>
                  <a:lnTo>
                    <a:pt x="6737625" y="1952954"/>
                  </a:lnTo>
                  <a:lnTo>
                    <a:pt x="6785874" y="1948206"/>
                  </a:lnTo>
                  <a:lnTo>
                    <a:pt x="6833616" y="1939837"/>
                  </a:lnTo>
                  <a:lnTo>
                    <a:pt x="6880644" y="1927704"/>
                  </a:lnTo>
                  <a:lnTo>
                    <a:pt x="6926831" y="1911506"/>
                  </a:lnTo>
                  <a:lnTo>
                    <a:pt x="6971808" y="1891227"/>
                  </a:lnTo>
                  <a:lnTo>
                    <a:pt x="7015013" y="1867149"/>
                  </a:lnTo>
                  <a:lnTo>
                    <a:pt x="7055886" y="1839555"/>
                  </a:lnTo>
                  <a:lnTo>
                    <a:pt x="7093863" y="1808725"/>
                  </a:lnTo>
                  <a:lnTo>
                    <a:pt x="7128385" y="1774943"/>
                  </a:lnTo>
                  <a:lnTo>
                    <a:pt x="7158890" y="1738489"/>
                  </a:lnTo>
                  <a:lnTo>
                    <a:pt x="7184816" y="1699647"/>
                  </a:lnTo>
                  <a:lnTo>
                    <a:pt x="7205602" y="1658698"/>
                  </a:lnTo>
                  <a:lnTo>
                    <a:pt x="7220687" y="1615925"/>
                  </a:lnTo>
                  <a:lnTo>
                    <a:pt x="7229509" y="1571608"/>
                  </a:lnTo>
                  <a:lnTo>
                    <a:pt x="7231507" y="1526031"/>
                  </a:lnTo>
                  <a:lnTo>
                    <a:pt x="7128643" y="1265742"/>
                  </a:lnTo>
                  <a:lnTo>
                    <a:pt x="6917170" y="1119592"/>
                  </a:lnTo>
                  <a:lnTo>
                    <a:pt x="6708548" y="1055459"/>
                  </a:lnTo>
                  <a:lnTo>
                    <a:pt x="6614239" y="1041219"/>
                  </a:lnTo>
                  <a:lnTo>
                    <a:pt x="6636943" y="999853"/>
                  </a:lnTo>
                  <a:lnTo>
                    <a:pt x="6654778" y="956522"/>
                  </a:lnTo>
                  <a:lnTo>
                    <a:pt x="6667778" y="911684"/>
                  </a:lnTo>
                  <a:lnTo>
                    <a:pt x="6675980" y="865798"/>
                  </a:lnTo>
                  <a:lnTo>
                    <a:pt x="6679421" y="819320"/>
                  </a:lnTo>
                  <a:lnTo>
                    <a:pt x="6678134" y="772711"/>
                  </a:lnTo>
                  <a:lnTo>
                    <a:pt x="6672157" y="726427"/>
                  </a:lnTo>
                  <a:lnTo>
                    <a:pt x="6661526" y="680928"/>
                  </a:lnTo>
                  <a:lnTo>
                    <a:pt x="6646276" y="636671"/>
                  </a:lnTo>
                  <a:lnTo>
                    <a:pt x="6626442" y="594113"/>
                  </a:lnTo>
                  <a:lnTo>
                    <a:pt x="6602062" y="553715"/>
                  </a:lnTo>
                  <a:lnTo>
                    <a:pt x="6573171" y="515933"/>
                  </a:lnTo>
                  <a:lnTo>
                    <a:pt x="6540050" y="481375"/>
                  </a:lnTo>
                  <a:lnTo>
                    <a:pt x="6503270" y="450428"/>
                  </a:lnTo>
                  <a:lnTo>
                    <a:pt x="6463297" y="423222"/>
                  </a:lnTo>
                  <a:lnTo>
                    <a:pt x="6420600" y="399885"/>
                  </a:lnTo>
                  <a:lnTo>
                    <a:pt x="6375647" y="380546"/>
                  </a:lnTo>
                  <a:lnTo>
                    <a:pt x="6328904" y="365335"/>
                  </a:lnTo>
                  <a:lnTo>
                    <a:pt x="6280840" y="354380"/>
                  </a:lnTo>
                  <a:lnTo>
                    <a:pt x="6231922" y="347811"/>
                  </a:lnTo>
                  <a:lnTo>
                    <a:pt x="6182618" y="345756"/>
                  </a:lnTo>
                  <a:lnTo>
                    <a:pt x="6133395" y="348344"/>
                  </a:lnTo>
                  <a:lnTo>
                    <a:pt x="6084722" y="355705"/>
                  </a:lnTo>
                  <a:lnTo>
                    <a:pt x="6037065" y="367966"/>
                  </a:lnTo>
                  <a:lnTo>
                    <a:pt x="6033506" y="319431"/>
                  </a:lnTo>
                  <a:lnTo>
                    <a:pt x="6022840" y="271912"/>
                  </a:lnTo>
                  <a:lnTo>
                    <a:pt x="6005562" y="226098"/>
                  </a:lnTo>
                  <a:lnTo>
                    <a:pt x="5982171" y="182682"/>
                  </a:lnTo>
                  <a:lnTo>
                    <a:pt x="5953163" y="142353"/>
                  </a:lnTo>
                  <a:lnTo>
                    <a:pt x="5919034" y="105803"/>
                  </a:lnTo>
                  <a:lnTo>
                    <a:pt x="5880282" y="73723"/>
                  </a:lnTo>
                  <a:lnTo>
                    <a:pt x="5837403" y="46802"/>
                  </a:lnTo>
                  <a:lnTo>
                    <a:pt x="5790894" y="25733"/>
                  </a:lnTo>
                  <a:lnTo>
                    <a:pt x="5746665" y="12341"/>
                  </a:lnTo>
                  <a:lnTo>
                    <a:pt x="5701084" y="4318"/>
                  </a:lnTo>
                  <a:lnTo>
                    <a:pt x="5654779" y="1531"/>
                  </a:lnTo>
                  <a:lnTo>
                    <a:pt x="5608380" y="3845"/>
                  </a:lnTo>
                  <a:lnTo>
                    <a:pt x="5562516" y="11124"/>
                  </a:lnTo>
                  <a:lnTo>
                    <a:pt x="5517814" y="23235"/>
                  </a:lnTo>
                  <a:lnTo>
                    <a:pt x="5474905" y="40043"/>
                  </a:lnTo>
                  <a:lnTo>
                    <a:pt x="5434417" y="61412"/>
                  </a:lnTo>
                  <a:lnTo>
                    <a:pt x="5396980" y="87208"/>
                  </a:lnTo>
                  <a:lnTo>
                    <a:pt x="5363222" y="117297"/>
                  </a:lnTo>
                  <a:lnTo>
                    <a:pt x="5356711" y="74977"/>
                  </a:lnTo>
                  <a:lnTo>
                    <a:pt x="5345735" y="34234"/>
                  </a:lnTo>
                  <a:lnTo>
                    <a:pt x="5332441" y="0"/>
                  </a:lnTo>
                  <a:lnTo>
                    <a:pt x="4221275" y="0"/>
                  </a:lnTo>
                  <a:lnTo>
                    <a:pt x="4196282" y="38620"/>
                  </a:lnTo>
                  <a:lnTo>
                    <a:pt x="4172231" y="80727"/>
                  </a:lnTo>
                  <a:lnTo>
                    <a:pt x="4150488" y="124098"/>
                  </a:lnTo>
                  <a:lnTo>
                    <a:pt x="4131096" y="168567"/>
                  </a:lnTo>
                  <a:lnTo>
                    <a:pt x="4114092" y="213962"/>
                  </a:lnTo>
                  <a:lnTo>
                    <a:pt x="4099518" y="260117"/>
                  </a:lnTo>
                  <a:lnTo>
                    <a:pt x="4087413" y="306862"/>
                  </a:lnTo>
                  <a:lnTo>
                    <a:pt x="4077817" y="354028"/>
                  </a:lnTo>
                  <a:lnTo>
                    <a:pt x="4070771" y="401446"/>
                  </a:lnTo>
                  <a:lnTo>
                    <a:pt x="4066314" y="448947"/>
                  </a:lnTo>
                  <a:lnTo>
                    <a:pt x="4042413" y="414032"/>
                  </a:lnTo>
                  <a:lnTo>
                    <a:pt x="4009014" y="388840"/>
                  </a:lnTo>
                  <a:lnTo>
                    <a:pt x="3968489" y="372928"/>
                  </a:lnTo>
                  <a:lnTo>
                    <a:pt x="3923208" y="365859"/>
                  </a:lnTo>
                  <a:lnTo>
                    <a:pt x="3875540" y="367191"/>
                  </a:lnTo>
                  <a:lnTo>
                    <a:pt x="3827857" y="376485"/>
                  </a:lnTo>
                  <a:lnTo>
                    <a:pt x="3782528" y="393301"/>
                  </a:lnTo>
                  <a:lnTo>
                    <a:pt x="3741924" y="417199"/>
                  </a:lnTo>
                  <a:lnTo>
                    <a:pt x="3708415" y="447739"/>
                  </a:lnTo>
                  <a:lnTo>
                    <a:pt x="3676733" y="413157"/>
                  </a:lnTo>
                  <a:lnTo>
                    <a:pt x="3640750" y="381489"/>
                  </a:lnTo>
                  <a:lnTo>
                    <a:pt x="3601264" y="353676"/>
                  </a:lnTo>
                  <a:lnTo>
                    <a:pt x="3559072" y="330662"/>
                  </a:lnTo>
                  <a:lnTo>
                    <a:pt x="3514975" y="313387"/>
                  </a:lnTo>
                  <a:lnTo>
                    <a:pt x="3469769" y="302794"/>
                  </a:lnTo>
                  <a:lnTo>
                    <a:pt x="3424254" y="299826"/>
                  </a:lnTo>
                  <a:lnTo>
                    <a:pt x="3379228" y="305425"/>
                  </a:lnTo>
                  <a:lnTo>
                    <a:pt x="3335489" y="320533"/>
                  </a:lnTo>
                  <a:lnTo>
                    <a:pt x="3294841" y="343921"/>
                  </a:lnTo>
                  <a:lnTo>
                    <a:pt x="3258845" y="373121"/>
                  </a:lnTo>
                  <a:lnTo>
                    <a:pt x="3227934" y="407212"/>
                  </a:lnTo>
                  <a:lnTo>
                    <a:pt x="3202543" y="445276"/>
                  </a:lnTo>
                  <a:lnTo>
                    <a:pt x="3183108" y="486393"/>
                  </a:lnTo>
                  <a:lnTo>
                    <a:pt x="3170062" y="529645"/>
                  </a:lnTo>
                  <a:lnTo>
                    <a:pt x="3163839" y="574111"/>
                  </a:lnTo>
                  <a:lnTo>
                    <a:pt x="3164875" y="618873"/>
                  </a:lnTo>
                  <a:lnTo>
                    <a:pt x="3173603" y="663012"/>
                  </a:lnTo>
                  <a:lnTo>
                    <a:pt x="3139263" y="634970"/>
                  </a:lnTo>
                  <a:lnTo>
                    <a:pt x="3102848" y="610053"/>
                  </a:lnTo>
                  <a:lnTo>
                    <a:pt x="3064575" y="588223"/>
                  </a:lnTo>
                  <a:lnTo>
                    <a:pt x="3024663" y="569439"/>
                  </a:lnTo>
                  <a:lnTo>
                    <a:pt x="2983331" y="553662"/>
                  </a:lnTo>
                  <a:lnTo>
                    <a:pt x="2940797" y="540851"/>
                  </a:lnTo>
                  <a:lnTo>
                    <a:pt x="2897280" y="530966"/>
                  </a:lnTo>
                  <a:lnTo>
                    <a:pt x="2852997" y="523968"/>
                  </a:lnTo>
                  <a:lnTo>
                    <a:pt x="2808167" y="519816"/>
                  </a:lnTo>
                  <a:lnTo>
                    <a:pt x="2763008" y="518470"/>
                  </a:lnTo>
                  <a:lnTo>
                    <a:pt x="2717740" y="519891"/>
                  </a:lnTo>
                  <a:lnTo>
                    <a:pt x="2672579" y="524039"/>
                  </a:lnTo>
                  <a:lnTo>
                    <a:pt x="2627745" y="530873"/>
                  </a:lnTo>
                  <a:lnTo>
                    <a:pt x="2583456" y="540354"/>
                  </a:lnTo>
                  <a:lnTo>
                    <a:pt x="2539930" y="552441"/>
                  </a:lnTo>
                  <a:lnTo>
                    <a:pt x="2497386" y="567095"/>
                  </a:lnTo>
                  <a:lnTo>
                    <a:pt x="2456042" y="584275"/>
                  </a:lnTo>
                  <a:lnTo>
                    <a:pt x="2416116" y="603942"/>
                  </a:lnTo>
                  <a:lnTo>
                    <a:pt x="2377827" y="626056"/>
                  </a:lnTo>
                  <a:lnTo>
                    <a:pt x="2341393" y="650576"/>
                  </a:lnTo>
                  <a:lnTo>
                    <a:pt x="2307033" y="677463"/>
                  </a:lnTo>
                  <a:lnTo>
                    <a:pt x="2274964" y="706677"/>
                  </a:lnTo>
                  <a:lnTo>
                    <a:pt x="2245406" y="738178"/>
                  </a:lnTo>
                  <a:lnTo>
                    <a:pt x="2218577" y="771925"/>
                  </a:lnTo>
                  <a:lnTo>
                    <a:pt x="2194694" y="807880"/>
                  </a:lnTo>
                  <a:lnTo>
                    <a:pt x="2173977" y="846001"/>
                  </a:lnTo>
                  <a:lnTo>
                    <a:pt x="2154704" y="803577"/>
                  </a:lnTo>
                  <a:lnTo>
                    <a:pt x="2132828" y="762294"/>
                  </a:lnTo>
                  <a:lnTo>
                    <a:pt x="2108471" y="722244"/>
                  </a:lnTo>
                  <a:lnTo>
                    <a:pt x="2081755" y="683516"/>
                  </a:lnTo>
                  <a:lnTo>
                    <a:pt x="2052804" y="646202"/>
                  </a:lnTo>
                  <a:lnTo>
                    <a:pt x="2021737" y="610391"/>
                  </a:lnTo>
                  <a:lnTo>
                    <a:pt x="1988679" y="576174"/>
                  </a:lnTo>
                  <a:lnTo>
                    <a:pt x="1953750" y="543642"/>
                  </a:lnTo>
                  <a:lnTo>
                    <a:pt x="1917072" y="512886"/>
                  </a:lnTo>
                  <a:lnTo>
                    <a:pt x="1878769" y="483994"/>
                  </a:lnTo>
                  <a:lnTo>
                    <a:pt x="1838962" y="457059"/>
                  </a:lnTo>
                  <a:lnTo>
                    <a:pt x="1797773" y="432171"/>
                  </a:lnTo>
                  <a:lnTo>
                    <a:pt x="1755325" y="409419"/>
                  </a:lnTo>
                  <a:lnTo>
                    <a:pt x="1711738" y="388895"/>
                  </a:lnTo>
                  <a:lnTo>
                    <a:pt x="1667136" y="370690"/>
                  </a:lnTo>
                  <a:lnTo>
                    <a:pt x="1621641" y="354893"/>
                  </a:lnTo>
                  <a:lnTo>
                    <a:pt x="1575374" y="341594"/>
                  </a:lnTo>
                  <a:lnTo>
                    <a:pt x="1528458" y="330886"/>
                  </a:lnTo>
                  <a:lnTo>
                    <a:pt x="1481015" y="322857"/>
                  </a:lnTo>
                  <a:lnTo>
                    <a:pt x="1433167" y="317599"/>
                  </a:lnTo>
                  <a:lnTo>
                    <a:pt x="1385036" y="315202"/>
                  </a:lnTo>
                  <a:lnTo>
                    <a:pt x="1336744" y="315756"/>
                  </a:lnTo>
                  <a:lnTo>
                    <a:pt x="1288413" y="319353"/>
                  </a:lnTo>
                  <a:lnTo>
                    <a:pt x="1240166" y="326081"/>
                  </a:lnTo>
                  <a:lnTo>
                    <a:pt x="1194385" y="335665"/>
                  </a:lnTo>
                  <a:lnTo>
                    <a:pt x="1149598" y="348333"/>
                  </a:lnTo>
                  <a:lnTo>
                    <a:pt x="1105929" y="363938"/>
                  </a:lnTo>
                  <a:lnTo>
                    <a:pt x="1063497" y="382330"/>
                  </a:lnTo>
                  <a:lnTo>
                    <a:pt x="1022423" y="403361"/>
                  </a:lnTo>
                  <a:lnTo>
                    <a:pt x="982829" y="426884"/>
                  </a:lnTo>
                  <a:lnTo>
                    <a:pt x="944837" y="452750"/>
                  </a:lnTo>
                  <a:lnTo>
                    <a:pt x="908566" y="480810"/>
                  </a:lnTo>
                  <a:lnTo>
                    <a:pt x="874139" y="510916"/>
                  </a:lnTo>
                  <a:lnTo>
                    <a:pt x="841677" y="542921"/>
                  </a:lnTo>
                  <a:lnTo>
                    <a:pt x="811300" y="576675"/>
                  </a:lnTo>
                  <a:lnTo>
                    <a:pt x="783130" y="612030"/>
                  </a:lnTo>
                  <a:lnTo>
                    <a:pt x="757288" y="648839"/>
                  </a:lnTo>
                  <a:lnTo>
                    <a:pt x="733895" y="686952"/>
                  </a:lnTo>
                  <a:lnTo>
                    <a:pt x="713073" y="726222"/>
                  </a:lnTo>
                  <a:lnTo>
                    <a:pt x="694942" y="766500"/>
                  </a:lnTo>
                  <a:lnTo>
                    <a:pt x="679623" y="807638"/>
                  </a:lnTo>
                  <a:lnTo>
                    <a:pt x="667239" y="849487"/>
                  </a:lnTo>
                  <a:lnTo>
                    <a:pt x="657910" y="891899"/>
                  </a:lnTo>
                  <a:lnTo>
                    <a:pt x="651757" y="934727"/>
                  </a:lnTo>
                  <a:lnTo>
                    <a:pt x="648901" y="977821"/>
                  </a:lnTo>
                  <a:lnTo>
                    <a:pt x="649463" y="1021034"/>
                  </a:lnTo>
                  <a:lnTo>
                    <a:pt x="653566" y="1064216"/>
                  </a:lnTo>
                  <a:lnTo>
                    <a:pt x="661329" y="1107221"/>
                  </a:lnTo>
                  <a:lnTo>
                    <a:pt x="672874" y="1149898"/>
                  </a:lnTo>
                  <a:lnTo>
                    <a:pt x="637625" y="1131531"/>
                  </a:lnTo>
                  <a:lnTo>
                    <a:pt x="598408" y="1115228"/>
                  </a:lnTo>
                  <a:lnTo>
                    <a:pt x="555913" y="1101225"/>
                  </a:lnTo>
                  <a:lnTo>
                    <a:pt x="510825" y="1089757"/>
                  </a:lnTo>
                  <a:lnTo>
                    <a:pt x="463834" y="1081060"/>
                  </a:lnTo>
                  <a:lnTo>
                    <a:pt x="415627" y="1075369"/>
                  </a:lnTo>
                  <a:lnTo>
                    <a:pt x="366892" y="1072920"/>
                  </a:lnTo>
                  <a:lnTo>
                    <a:pt x="318316" y="1073948"/>
                  </a:lnTo>
                  <a:lnTo>
                    <a:pt x="270586" y="1078689"/>
                  </a:lnTo>
                  <a:lnTo>
                    <a:pt x="224392" y="1087378"/>
                  </a:lnTo>
                  <a:lnTo>
                    <a:pt x="180421" y="1100251"/>
                  </a:lnTo>
                  <a:lnTo>
                    <a:pt x="139359" y="1117543"/>
                  </a:lnTo>
                  <a:lnTo>
                    <a:pt x="101896" y="1139490"/>
                  </a:lnTo>
                  <a:lnTo>
                    <a:pt x="68718" y="1166328"/>
                  </a:lnTo>
                  <a:lnTo>
                    <a:pt x="40514" y="1198290"/>
                  </a:lnTo>
                  <a:lnTo>
                    <a:pt x="17971" y="1235615"/>
                  </a:lnTo>
                  <a:lnTo>
                    <a:pt x="1707" y="1289113"/>
                  </a:lnTo>
                  <a:lnTo>
                    <a:pt x="0" y="1317175"/>
                  </a:lnTo>
                  <a:lnTo>
                    <a:pt x="2479" y="1345870"/>
                  </a:lnTo>
                  <a:lnTo>
                    <a:pt x="19712" y="1404428"/>
                  </a:lnTo>
                  <a:lnTo>
                    <a:pt x="52826" y="1463331"/>
                  </a:lnTo>
                  <a:lnTo>
                    <a:pt x="101244" y="1521122"/>
                  </a:lnTo>
                  <a:lnTo>
                    <a:pt x="131011" y="1549146"/>
                  </a:lnTo>
                  <a:lnTo>
                    <a:pt x="164388" y="1576345"/>
                  </a:lnTo>
                  <a:lnTo>
                    <a:pt x="201302" y="1602538"/>
                  </a:lnTo>
                  <a:lnTo>
                    <a:pt x="241681" y="1627543"/>
                  </a:lnTo>
                  <a:lnTo>
                    <a:pt x="285452" y="1651178"/>
                  </a:lnTo>
                  <a:lnTo>
                    <a:pt x="332544" y="1673259"/>
                  </a:lnTo>
                  <a:lnTo>
                    <a:pt x="382884" y="1693607"/>
                  </a:lnTo>
                  <a:lnTo>
                    <a:pt x="436401" y="1712037"/>
                  </a:lnTo>
                  <a:lnTo>
                    <a:pt x="493021" y="1728369"/>
                  </a:lnTo>
                  <a:lnTo>
                    <a:pt x="552673" y="1742421"/>
                  </a:lnTo>
                  <a:lnTo>
                    <a:pt x="615284" y="1754009"/>
                  </a:lnTo>
                  <a:lnTo>
                    <a:pt x="680782" y="1762952"/>
                  </a:lnTo>
                  <a:lnTo>
                    <a:pt x="749095" y="1769068"/>
                  </a:lnTo>
                  <a:lnTo>
                    <a:pt x="751988" y="1771878"/>
                  </a:lnTo>
                  <a:lnTo>
                    <a:pt x="783506" y="1809135"/>
                  </a:lnTo>
                  <a:lnTo>
                    <a:pt x="823917" y="1852886"/>
                  </a:lnTo>
                  <a:lnTo>
                    <a:pt x="880188" y="1907000"/>
                  </a:lnTo>
                  <a:lnTo>
                    <a:pt x="914362" y="1936667"/>
                  </a:lnTo>
                  <a:lnTo>
                    <a:pt x="952612" y="1967391"/>
                  </a:lnTo>
                  <a:lnTo>
                    <a:pt x="994973" y="1998663"/>
                  </a:lnTo>
                  <a:lnTo>
                    <a:pt x="1041481" y="2029971"/>
                  </a:lnTo>
                  <a:lnTo>
                    <a:pt x="1092174" y="2060805"/>
                  </a:lnTo>
                  <a:lnTo>
                    <a:pt x="1147089" y="2090654"/>
                  </a:lnTo>
                  <a:lnTo>
                    <a:pt x="1206260" y="2119006"/>
                  </a:lnTo>
                  <a:lnTo>
                    <a:pt x="1269726" y="2145352"/>
                  </a:lnTo>
                  <a:lnTo>
                    <a:pt x="1337523" y="2169181"/>
                  </a:lnTo>
                  <a:lnTo>
                    <a:pt x="1409687" y="2189981"/>
                  </a:lnTo>
                  <a:lnTo>
                    <a:pt x="1486255" y="2207241"/>
                  </a:lnTo>
                  <a:lnTo>
                    <a:pt x="1567264" y="2220451"/>
                  </a:lnTo>
                  <a:lnTo>
                    <a:pt x="1620310" y="2226365"/>
                  </a:lnTo>
                  <a:lnTo>
                    <a:pt x="1673096" y="2230077"/>
                  </a:lnTo>
                  <a:lnTo>
                    <a:pt x="1725564" y="2231644"/>
                  </a:lnTo>
                  <a:lnTo>
                    <a:pt x="1777653" y="2231124"/>
                  </a:lnTo>
                  <a:lnTo>
                    <a:pt x="1829305" y="2228577"/>
                  </a:lnTo>
                  <a:lnTo>
                    <a:pt x="1880460" y="2224060"/>
                  </a:lnTo>
                  <a:lnTo>
                    <a:pt x="1931058" y="2217632"/>
                  </a:lnTo>
                  <a:lnTo>
                    <a:pt x="1981040" y="2209351"/>
                  </a:lnTo>
                  <a:lnTo>
                    <a:pt x="2030346" y="2199275"/>
                  </a:lnTo>
                  <a:lnTo>
                    <a:pt x="2078917" y="2187464"/>
                  </a:lnTo>
                  <a:lnTo>
                    <a:pt x="2126694" y="2173974"/>
                  </a:lnTo>
                  <a:lnTo>
                    <a:pt x="2173617" y="2158865"/>
                  </a:lnTo>
                  <a:lnTo>
                    <a:pt x="2219626" y="2142194"/>
                  </a:lnTo>
                  <a:lnTo>
                    <a:pt x="2264662" y="2124021"/>
                  </a:lnTo>
                  <a:lnTo>
                    <a:pt x="2308666" y="2104403"/>
                  </a:lnTo>
                  <a:lnTo>
                    <a:pt x="2351578" y="2083398"/>
                  </a:lnTo>
                  <a:lnTo>
                    <a:pt x="2393339" y="2061066"/>
                  </a:lnTo>
                  <a:lnTo>
                    <a:pt x="2433889" y="2037464"/>
                  </a:lnTo>
                  <a:lnTo>
                    <a:pt x="2473168" y="2012651"/>
                  </a:lnTo>
                  <a:lnTo>
                    <a:pt x="2511118" y="1986685"/>
                  </a:lnTo>
                  <a:lnTo>
                    <a:pt x="2547678" y="1959624"/>
                  </a:lnTo>
                  <a:lnTo>
                    <a:pt x="2582790" y="1931527"/>
                  </a:lnTo>
                  <a:lnTo>
                    <a:pt x="2616393" y="1902452"/>
                  </a:lnTo>
                  <a:lnTo>
                    <a:pt x="2648429" y="1872457"/>
                  </a:lnTo>
                  <a:lnTo>
                    <a:pt x="2678838" y="1841601"/>
                  </a:lnTo>
                  <a:lnTo>
                    <a:pt x="2707559" y="1809942"/>
                  </a:lnTo>
                  <a:lnTo>
                    <a:pt x="2734535" y="1777538"/>
                  </a:lnTo>
                  <a:lnTo>
                    <a:pt x="2759705" y="1744448"/>
                  </a:lnTo>
                  <a:lnTo>
                    <a:pt x="2767639" y="1791291"/>
                  </a:lnTo>
                  <a:lnTo>
                    <a:pt x="2781789" y="1833373"/>
                  </a:lnTo>
                  <a:lnTo>
                    <a:pt x="2801507" y="1870757"/>
                  </a:lnTo>
                  <a:lnTo>
                    <a:pt x="2826143" y="1903502"/>
                  </a:lnTo>
                  <a:lnTo>
                    <a:pt x="2855048" y="1931670"/>
                  </a:lnTo>
                  <a:lnTo>
                    <a:pt x="2887573" y="1955320"/>
                  </a:lnTo>
                  <a:lnTo>
                    <a:pt x="2923068" y="1974515"/>
                  </a:lnTo>
                  <a:lnTo>
                    <a:pt x="2960886" y="1989315"/>
                  </a:lnTo>
                  <a:lnTo>
                    <a:pt x="3000376" y="1999780"/>
                  </a:lnTo>
                  <a:lnTo>
                    <a:pt x="3040889" y="2005972"/>
                  </a:lnTo>
                  <a:lnTo>
                    <a:pt x="3081776" y="2007951"/>
                  </a:lnTo>
                  <a:lnTo>
                    <a:pt x="3122388" y="2005778"/>
                  </a:lnTo>
                  <a:lnTo>
                    <a:pt x="3162076" y="1999514"/>
                  </a:lnTo>
                  <a:lnTo>
                    <a:pt x="3200191" y="1989219"/>
                  </a:lnTo>
                  <a:lnTo>
                    <a:pt x="3236083" y="1974954"/>
                  </a:lnTo>
                  <a:lnTo>
                    <a:pt x="3298603" y="1934760"/>
                  </a:lnTo>
                  <a:lnTo>
                    <a:pt x="3325575" y="1972444"/>
                  </a:lnTo>
                  <a:lnTo>
                    <a:pt x="3354642" y="2008585"/>
                  </a:lnTo>
                  <a:lnTo>
                    <a:pt x="3385693" y="2043145"/>
                  </a:lnTo>
                  <a:lnTo>
                    <a:pt x="3418620" y="2076085"/>
                  </a:lnTo>
                  <a:lnTo>
                    <a:pt x="3453312" y="2107368"/>
                  </a:lnTo>
                  <a:lnTo>
                    <a:pt x="3489660" y="2136955"/>
                  </a:lnTo>
                  <a:lnTo>
                    <a:pt x="3527554" y="2164809"/>
                  </a:lnTo>
                  <a:lnTo>
                    <a:pt x="3566884" y="2190892"/>
                  </a:lnTo>
                  <a:lnTo>
                    <a:pt x="3607541" y="2215166"/>
                  </a:lnTo>
                  <a:lnTo>
                    <a:pt x="3649414" y="2237592"/>
                  </a:lnTo>
                  <a:lnTo>
                    <a:pt x="3692395" y="2258133"/>
                  </a:lnTo>
                  <a:lnTo>
                    <a:pt x="3736373" y="2276751"/>
                  </a:lnTo>
                  <a:lnTo>
                    <a:pt x="3781239" y="2293408"/>
                  </a:lnTo>
                  <a:lnTo>
                    <a:pt x="3826882" y="2308066"/>
                  </a:lnTo>
                  <a:lnTo>
                    <a:pt x="3873194" y="2320687"/>
                  </a:lnTo>
                  <a:lnTo>
                    <a:pt x="3920065" y="2331233"/>
                  </a:lnTo>
                  <a:lnTo>
                    <a:pt x="3967384" y="2339666"/>
                  </a:lnTo>
                  <a:lnTo>
                    <a:pt x="4015042" y="2345948"/>
                  </a:lnTo>
                  <a:lnTo>
                    <a:pt x="4062930" y="2350041"/>
                  </a:lnTo>
                  <a:lnTo>
                    <a:pt x="4110937" y="2351908"/>
                  </a:lnTo>
                  <a:lnTo>
                    <a:pt x="4158954" y="2351509"/>
                  </a:lnTo>
                  <a:lnTo>
                    <a:pt x="4206871" y="2348808"/>
                  </a:lnTo>
                  <a:lnTo>
                    <a:pt x="4254579" y="2343766"/>
                  </a:lnTo>
                  <a:lnTo>
                    <a:pt x="4301968" y="2336346"/>
                  </a:lnTo>
                  <a:lnTo>
                    <a:pt x="4348927" y="2326509"/>
                  </a:lnTo>
                  <a:lnTo>
                    <a:pt x="4395348" y="2314217"/>
                  </a:lnTo>
                  <a:lnTo>
                    <a:pt x="4430970" y="2346750"/>
                  </a:lnTo>
                  <a:lnTo>
                    <a:pt x="4468974" y="2376656"/>
                  </a:lnTo>
                  <a:lnTo>
                    <a:pt x="4509137" y="2403890"/>
                  </a:lnTo>
                  <a:lnTo>
                    <a:pt x="4551234" y="2428404"/>
                  </a:lnTo>
                  <a:lnTo>
                    <a:pt x="4595044" y="2450151"/>
                  </a:lnTo>
                  <a:lnTo>
                    <a:pt x="4640341" y="2469084"/>
                  </a:lnTo>
                  <a:lnTo>
                    <a:pt x="4686904" y="2485156"/>
                  </a:lnTo>
                  <a:lnTo>
                    <a:pt x="4734508" y="2498319"/>
                  </a:lnTo>
                  <a:lnTo>
                    <a:pt x="4782930" y="2508526"/>
                  </a:lnTo>
                  <a:lnTo>
                    <a:pt x="4831947" y="2515731"/>
                  </a:lnTo>
                  <a:lnTo>
                    <a:pt x="4881336" y="2519886"/>
                  </a:lnTo>
                  <a:lnTo>
                    <a:pt x="4930872" y="2520945"/>
                  </a:lnTo>
                  <a:close/>
                </a:path>
              </a:pathLst>
            </a:custGeom>
            <a:solidFill>
              <a:srgbClr val="CFE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720609" y="0"/>
              <a:ext cx="6398260" cy="1787525"/>
            </a:xfrm>
            <a:custGeom>
              <a:avLst/>
              <a:gdLst/>
              <a:ahLst/>
              <a:cxnLst/>
              <a:rect l="l" t="t" r="r" b="b"/>
              <a:pathLst>
                <a:path w="6398259" h="1787525">
                  <a:moveTo>
                    <a:pt x="1608969" y="1787327"/>
                  </a:moveTo>
                  <a:lnTo>
                    <a:pt x="2127531" y="1726854"/>
                  </a:lnTo>
                  <a:lnTo>
                    <a:pt x="2546980" y="1495137"/>
                  </a:lnTo>
                  <a:lnTo>
                    <a:pt x="2827702" y="1244444"/>
                  </a:lnTo>
                  <a:lnTo>
                    <a:pt x="2930079" y="1127042"/>
                  </a:lnTo>
                  <a:lnTo>
                    <a:pt x="2938078" y="1163667"/>
                  </a:lnTo>
                  <a:lnTo>
                    <a:pt x="2969298" y="1246718"/>
                  </a:lnTo>
                  <a:lnTo>
                    <a:pt x="3034578" y="1335960"/>
                  </a:lnTo>
                  <a:lnTo>
                    <a:pt x="3144755" y="1391160"/>
                  </a:lnTo>
                  <a:lnTo>
                    <a:pt x="3270414" y="1376716"/>
                  </a:lnTo>
                  <a:lnTo>
                    <a:pt x="3369755" y="1312751"/>
                  </a:lnTo>
                  <a:lnTo>
                    <a:pt x="3435036" y="1242597"/>
                  </a:lnTo>
                  <a:lnTo>
                    <a:pt x="3458517" y="1209583"/>
                  </a:lnTo>
                  <a:lnTo>
                    <a:pt x="3727641" y="1513677"/>
                  </a:lnTo>
                  <a:lnTo>
                    <a:pt x="4013796" y="1587186"/>
                  </a:lnTo>
                  <a:lnTo>
                    <a:pt x="4241120" y="1546176"/>
                  </a:lnTo>
                  <a:lnTo>
                    <a:pt x="4333753" y="1506713"/>
                  </a:lnTo>
                  <a:lnTo>
                    <a:pt x="4746859" y="1766186"/>
                  </a:lnTo>
                  <a:lnTo>
                    <a:pt x="5124356" y="1725435"/>
                  </a:lnTo>
                  <a:lnTo>
                    <a:pt x="5399673" y="1567070"/>
                  </a:lnTo>
                  <a:lnTo>
                    <a:pt x="5506238" y="1473701"/>
                  </a:lnTo>
                  <a:lnTo>
                    <a:pt x="5745430" y="1683393"/>
                  </a:lnTo>
                  <a:lnTo>
                    <a:pt x="5933533" y="1677976"/>
                  </a:lnTo>
                  <a:lnTo>
                    <a:pt x="6056614" y="1582801"/>
                  </a:lnTo>
                  <a:lnTo>
                    <a:pt x="6100737" y="1523220"/>
                  </a:lnTo>
                  <a:lnTo>
                    <a:pt x="6140215" y="1530441"/>
                  </a:lnTo>
                  <a:lnTo>
                    <a:pt x="6230781" y="1531471"/>
                  </a:lnTo>
                  <a:lnTo>
                    <a:pt x="6330638" y="1495361"/>
                  </a:lnTo>
                  <a:lnTo>
                    <a:pt x="6397987" y="1391160"/>
                  </a:lnTo>
                  <a:lnTo>
                    <a:pt x="6369860" y="1258588"/>
                  </a:lnTo>
                  <a:lnTo>
                    <a:pt x="6259683" y="1160061"/>
                  </a:lnTo>
                  <a:lnTo>
                    <a:pt x="6140216" y="1098674"/>
                  </a:lnTo>
                  <a:lnTo>
                    <a:pt x="6084225" y="1077524"/>
                  </a:lnTo>
                  <a:lnTo>
                    <a:pt x="6332308" y="827377"/>
                  </a:lnTo>
                  <a:lnTo>
                    <a:pt x="6282355" y="598942"/>
                  </a:lnTo>
                  <a:lnTo>
                    <a:pt x="6117838" y="432409"/>
                  </a:lnTo>
                  <a:lnTo>
                    <a:pt x="6022227" y="367966"/>
                  </a:lnTo>
                  <a:lnTo>
                    <a:pt x="6021830" y="352475"/>
                  </a:lnTo>
                  <a:lnTo>
                    <a:pt x="6013358" y="292418"/>
                  </a:lnTo>
                  <a:lnTo>
                    <a:pt x="6000141" y="249011"/>
                  </a:lnTo>
                  <a:lnTo>
                    <a:pt x="5981432" y="207373"/>
                  </a:lnTo>
                  <a:lnTo>
                    <a:pt x="5957628" y="168057"/>
                  </a:lnTo>
                  <a:lnTo>
                    <a:pt x="5929125" y="131618"/>
                  </a:lnTo>
                  <a:lnTo>
                    <a:pt x="5896320" y="98612"/>
                  </a:lnTo>
                  <a:lnTo>
                    <a:pt x="5859609" y="69592"/>
                  </a:lnTo>
                  <a:lnTo>
                    <a:pt x="5819389" y="45115"/>
                  </a:lnTo>
                  <a:lnTo>
                    <a:pt x="5776056" y="25733"/>
                  </a:lnTo>
                  <a:lnTo>
                    <a:pt x="5731827" y="12341"/>
                  </a:lnTo>
                  <a:lnTo>
                    <a:pt x="5686246" y="4318"/>
                  </a:lnTo>
                  <a:lnTo>
                    <a:pt x="5639942" y="1531"/>
                  </a:lnTo>
                  <a:lnTo>
                    <a:pt x="5593543" y="3845"/>
                  </a:lnTo>
                  <a:lnTo>
                    <a:pt x="5547678" y="11124"/>
                  </a:lnTo>
                  <a:lnTo>
                    <a:pt x="5502976" y="23235"/>
                  </a:lnTo>
                  <a:lnTo>
                    <a:pt x="5460067" y="40043"/>
                  </a:lnTo>
                  <a:lnTo>
                    <a:pt x="5419580" y="61412"/>
                  </a:lnTo>
                  <a:lnTo>
                    <a:pt x="5382142" y="87208"/>
                  </a:lnTo>
                  <a:lnTo>
                    <a:pt x="5348384" y="117297"/>
                  </a:lnTo>
                  <a:lnTo>
                    <a:pt x="5341873" y="74977"/>
                  </a:lnTo>
                  <a:lnTo>
                    <a:pt x="5330898" y="34234"/>
                  </a:lnTo>
                  <a:lnTo>
                    <a:pt x="5317603" y="0"/>
                  </a:lnTo>
                  <a:lnTo>
                    <a:pt x="4206438" y="0"/>
                  </a:lnTo>
                  <a:lnTo>
                    <a:pt x="4181444" y="38620"/>
                  </a:lnTo>
                  <a:lnTo>
                    <a:pt x="4157393" y="80727"/>
                  </a:lnTo>
                  <a:lnTo>
                    <a:pt x="4135651" y="124098"/>
                  </a:lnTo>
                  <a:lnTo>
                    <a:pt x="4116258" y="168566"/>
                  </a:lnTo>
                  <a:lnTo>
                    <a:pt x="4099254" y="213962"/>
                  </a:lnTo>
                  <a:lnTo>
                    <a:pt x="4084680" y="260117"/>
                  </a:lnTo>
                  <a:lnTo>
                    <a:pt x="4072575" y="306862"/>
                  </a:lnTo>
                  <a:lnTo>
                    <a:pt x="4062980" y="354028"/>
                  </a:lnTo>
                  <a:lnTo>
                    <a:pt x="4055933" y="401446"/>
                  </a:lnTo>
                  <a:lnTo>
                    <a:pt x="4051476" y="448947"/>
                  </a:lnTo>
                  <a:lnTo>
                    <a:pt x="4027575" y="414032"/>
                  </a:lnTo>
                  <a:lnTo>
                    <a:pt x="3994177" y="388840"/>
                  </a:lnTo>
                  <a:lnTo>
                    <a:pt x="3953652" y="372928"/>
                  </a:lnTo>
                  <a:lnTo>
                    <a:pt x="3908370" y="365859"/>
                  </a:lnTo>
                  <a:lnTo>
                    <a:pt x="3860703" y="367191"/>
                  </a:lnTo>
                  <a:lnTo>
                    <a:pt x="3813019" y="376485"/>
                  </a:lnTo>
                  <a:lnTo>
                    <a:pt x="3767690" y="393301"/>
                  </a:lnTo>
                  <a:lnTo>
                    <a:pt x="3727086" y="417199"/>
                  </a:lnTo>
                  <a:lnTo>
                    <a:pt x="3693577" y="447739"/>
                  </a:lnTo>
                  <a:lnTo>
                    <a:pt x="3661896" y="413157"/>
                  </a:lnTo>
                  <a:lnTo>
                    <a:pt x="3625912" y="381489"/>
                  </a:lnTo>
                  <a:lnTo>
                    <a:pt x="3586426" y="353676"/>
                  </a:lnTo>
                  <a:lnTo>
                    <a:pt x="3544235" y="330662"/>
                  </a:lnTo>
                  <a:lnTo>
                    <a:pt x="3500137" y="313387"/>
                  </a:lnTo>
                  <a:lnTo>
                    <a:pt x="3454932" y="302794"/>
                  </a:lnTo>
                  <a:lnTo>
                    <a:pt x="3409416" y="299826"/>
                  </a:lnTo>
                  <a:lnTo>
                    <a:pt x="3364390" y="305425"/>
                  </a:lnTo>
                  <a:lnTo>
                    <a:pt x="3320652" y="320533"/>
                  </a:lnTo>
                  <a:lnTo>
                    <a:pt x="3280004" y="343918"/>
                  </a:lnTo>
                  <a:lnTo>
                    <a:pt x="3244007" y="373116"/>
                  </a:lnTo>
                  <a:lnTo>
                    <a:pt x="3213096" y="407207"/>
                  </a:lnTo>
                  <a:lnTo>
                    <a:pt x="3187706" y="445271"/>
                  </a:lnTo>
                  <a:lnTo>
                    <a:pt x="3168270" y="486390"/>
                  </a:lnTo>
                  <a:lnTo>
                    <a:pt x="3155224" y="529642"/>
                  </a:lnTo>
                  <a:lnTo>
                    <a:pt x="3149001" y="574110"/>
                  </a:lnTo>
                  <a:lnTo>
                    <a:pt x="3150037" y="618873"/>
                  </a:lnTo>
                  <a:lnTo>
                    <a:pt x="3158765" y="663012"/>
                  </a:lnTo>
                  <a:lnTo>
                    <a:pt x="3124425" y="634970"/>
                  </a:lnTo>
                  <a:lnTo>
                    <a:pt x="3088010" y="610053"/>
                  </a:lnTo>
                  <a:lnTo>
                    <a:pt x="3049737" y="588223"/>
                  </a:lnTo>
                  <a:lnTo>
                    <a:pt x="3009826" y="569439"/>
                  </a:lnTo>
                  <a:lnTo>
                    <a:pt x="2968494" y="553662"/>
                  </a:lnTo>
                  <a:lnTo>
                    <a:pt x="2925960" y="540851"/>
                  </a:lnTo>
                  <a:lnTo>
                    <a:pt x="2882442" y="530966"/>
                  </a:lnTo>
                  <a:lnTo>
                    <a:pt x="2838159" y="523968"/>
                  </a:lnTo>
                  <a:lnTo>
                    <a:pt x="2793329" y="519816"/>
                  </a:lnTo>
                  <a:lnTo>
                    <a:pt x="2748171" y="518470"/>
                  </a:lnTo>
                  <a:lnTo>
                    <a:pt x="2702902" y="519891"/>
                  </a:lnTo>
                  <a:lnTo>
                    <a:pt x="2657741" y="524039"/>
                  </a:lnTo>
                  <a:lnTo>
                    <a:pt x="2612907" y="530873"/>
                  </a:lnTo>
                  <a:lnTo>
                    <a:pt x="2568618" y="540354"/>
                  </a:lnTo>
                  <a:lnTo>
                    <a:pt x="2525092" y="552441"/>
                  </a:lnTo>
                  <a:lnTo>
                    <a:pt x="2482548" y="567095"/>
                  </a:lnTo>
                  <a:lnTo>
                    <a:pt x="2441204" y="584275"/>
                  </a:lnTo>
                  <a:lnTo>
                    <a:pt x="2401278" y="603942"/>
                  </a:lnTo>
                  <a:lnTo>
                    <a:pt x="2362989" y="626056"/>
                  </a:lnTo>
                  <a:lnTo>
                    <a:pt x="2326555" y="650576"/>
                  </a:lnTo>
                  <a:lnTo>
                    <a:pt x="2292195" y="677463"/>
                  </a:lnTo>
                  <a:lnTo>
                    <a:pt x="2260127" y="706677"/>
                  </a:lnTo>
                  <a:lnTo>
                    <a:pt x="2230568" y="738178"/>
                  </a:lnTo>
                  <a:lnTo>
                    <a:pt x="2203739" y="771925"/>
                  </a:lnTo>
                  <a:lnTo>
                    <a:pt x="2179856" y="807880"/>
                  </a:lnTo>
                  <a:lnTo>
                    <a:pt x="2159139" y="846001"/>
                  </a:lnTo>
                  <a:lnTo>
                    <a:pt x="2139866" y="803577"/>
                  </a:lnTo>
                  <a:lnTo>
                    <a:pt x="2117990" y="762294"/>
                  </a:lnTo>
                  <a:lnTo>
                    <a:pt x="2093633" y="722244"/>
                  </a:lnTo>
                  <a:lnTo>
                    <a:pt x="2066918" y="683516"/>
                  </a:lnTo>
                  <a:lnTo>
                    <a:pt x="2037966" y="646202"/>
                  </a:lnTo>
                  <a:lnTo>
                    <a:pt x="2006900" y="610391"/>
                  </a:lnTo>
                  <a:lnTo>
                    <a:pt x="1973841" y="576175"/>
                  </a:lnTo>
                  <a:lnTo>
                    <a:pt x="1938912" y="543643"/>
                  </a:lnTo>
                  <a:lnTo>
                    <a:pt x="1902235" y="512886"/>
                  </a:lnTo>
                  <a:lnTo>
                    <a:pt x="1863932" y="483995"/>
                  </a:lnTo>
                  <a:lnTo>
                    <a:pt x="1824125" y="457060"/>
                  </a:lnTo>
                  <a:lnTo>
                    <a:pt x="1782936" y="432172"/>
                  </a:lnTo>
                  <a:lnTo>
                    <a:pt x="1740487" y="409421"/>
                  </a:lnTo>
                  <a:lnTo>
                    <a:pt x="1696901" y="388898"/>
                  </a:lnTo>
                  <a:lnTo>
                    <a:pt x="1652299" y="370692"/>
                  </a:lnTo>
                  <a:lnTo>
                    <a:pt x="1606803" y="354896"/>
                  </a:lnTo>
                  <a:lnTo>
                    <a:pt x="1560537" y="341598"/>
                  </a:lnTo>
                  <a:lnTo>
                    <a:pt x="1513621" y="330890"/>
                  </a:lnTo>
                  <a:lnTo>
                    <a:pt x="1466178" y="322862"/>
                  </a:lnTo>
                  <a:lnTo>
                    <a:pt x="1418330" y="317605"/>
                  </a:lnTo>
                  <a:lnTo>
                    <a:pt x="1370198" y="315209"/>
                  </a:lnTo>
                  <a:lnTo>
                    <a:pt x="1321906" y="315764"/>
                  </a:lnTo>
                  <a:lnTo>
                    <a:pt x="1273576" y="319362"/>
                  </a:lnTo>
                  <a:lnTo>
                    <a:pt x="1225328" y="326092"/>
                  </a:lnTo>
                  <a:lnTo>
                    <a:pt x="1179547" y="335676"/>
                  </a:lnTo>
                  <a:lnTo>
                    <a:pt x="1134761" y="348344"/>
                  </a:lnTo>
                  <a:lnTo>
                    <a:pt x="1091091" y="363948"/>
                  </a:lnTo>
                  <a:lnTo>
                    <a:pt x="1048659" y="382340"/>
                  </a:lnTo>
                  <a:lnTo>
                    <a:pt x="1007585" y="403372"/>
                  </a:lnTo>
                  <a:lnTo>
                    <a:pt x="967992" y="426895"/>
                  </a:lnTo>
                  <a:lnTo>
                    <a:pt x="929999" y="452760"/>
                  </a:lnTo>
                  <a:lnTo>
                    <a:pt x="893729" y="480820"/>
                  </a:lnTo>
                  <a:lnTo>
                    <a:pt x="859302" y="510927"/>
                  </a:lnTo>
                  <a:lnTo>
                    <a:pt x="826839" y="542931"/>
                  </a:lnTo>
                  <a:lnTo>
                    <a:pt x="796462" y="576685"/>
                  </a:lnTo>
                  <a:lnTo>
                    <a:pt x="768292" y="612041"/>
                  </a:lnTo>
                  <a:lnTo>
                    <a:pt x="742450" y="648849"/>
                  </a:lnTo>
                  <a:lnTo>
                    <a:pt x="719057" y="686963"/>
                  </a:lnTo>
                  <a:lnTo>
                    <a:pt x="698235" y="726233"/>
                  </a:lnTo>
                  <a:lnTo>
                    <a:pt x="680104" y="766510"/>
                  </a:lnTo>
                  <a:lnTo>
                    <a:pt x="664786" y="807648"/>
                  </a:lnTo>
                  <a:lnTo>
                    <a:pt x="652401" y="849498"/>
                  </a:lnTo>
                  <a:lnTo>
                    <a:pt x="643072" y="891910"/>
                  </a:lnTo>
                  <a:lnTo>
                    <a:pt x="636919" y="934738"/>
                  </a:lnTo>
                  <a:lnTo>
                    <a:pt x="634063" y="977832"/>
                  </a:lnTo>
                  <a:lnTo>
                    <a:pt x="634626" y="1021044"/>
                  </a:lnTo>
                  <a:lnTo>
                    <a:pt x="638728" y="1064227"/>
                  </a:lnTo>
                  <a:lnTo>
                    <a:pt x="646491" y="1107231"/>
                  </a:lnTo>
                  <a:lnTo>
                    <a:pt x="658036" y="1149909"/>
                  </a:lnTo>
                  <a:lnTo>
                    <a:pt x="622787" y="1131542"/>
                  </a:lnTo>
                  <a:lnTo>
                    <a:pt x="583571" y="1115239"/>
                  </a:lnTo>
                  <a:lnTo>
                    <a:pt x="541075" y="1101235"/>
                  </a:lnTo>
                  <a:lnTo>
                    <a:pt x="495988" y="1089768"/>
                  </a:lnTo>
                  <a:lnTo>
                    <a:pt x="448997" y="1081070"/>
                  </a:lnTo>
                  <a:lnTo>
                    <a:pt x="400790" y="1075380"/>
                  </a:lnTo>
                  <a:lnTo>
                    <a:pt x="352054" y="1072930"/>
                  </a:lnTo>
                  <a:lnTo>
                    <a:pt x="303478" y="1073959"/>
                  </a:lnTo>
                  <a:lnTo>
                    <a:pt x="255749" y="1078700"/>
                  </a:lnTo>
                  <a:lnTo>
                    <a:pt x="209555" y="1087389"/>
                  </a:lnTo>
                  <a:lnTo>
                    <a:pt x="165583" y="1100262"/>
                  </a:lnTo>
                  <a:lnTo>
                    <a:pt x="124522" y="1117554"/>
                  </a:lnTo>
                  <a:lnTo>
                    <a:pt x="87058" y="1139501"/>
                  </a:lnTo>
                  <a:lnTo>
                    <a:pt x="53881" y="1166338"/>
                  </a:lnTo>
                  <a:lnTo>
                    <a:pt x="25676" y="1198301"/>
                  </a:lnTo>
                  <a:lnTo>
                    <a:pt x="3133" y="1235625"/>
                  </a:lnTo>
                  <a:lnTo>
                    <a:pt x="0" y="1243023"/>
                  </a:lnTo>
                  <a:lnTo>
                    <a:pt x="20482" y="1276952"/>
                  </a:lnTo>
                  <a:lnTo>
                    <a:pt x="47417" y="1309502"/>
                  </a:lnTo>
                  <a:lnTo>
                    <a:pt x="80040" y="1340424"/>
                  </a:lnTo>
                  <a:lnTo>
                    <a:pt x="117587" y="1369465"/>
                  </a:lnTo>
                  <a:lnTo>
                    <a:pt x="159293" y="1396376"/>
                  </a:lnTo>
                  <a:lnTo>
                    <a:pt x="204394" y="1420906"/>
                  </a:lnTo>
                  <a:lnTo>
                    <a:pt x="252126" y="1442804"/>
                  </a:lnTo>
                  <a:lnTo>
                    <a:pt x="301723" y="1461818"/>
                  </a:lnTo>
                  <a:lnTo>
                    <a:pt x="352422" y="1477700"/>
                  </a:lnTo>
                  <a:lnTo>
                    <a:pt x="403458" y="1490197"/>
                  </a:lnTo>
                  <a:lnTo>
                    <a:pt x="553633" y="1509630"/>
                  </a:lnTo>
                  <a:lnTo>
                    <a:pt x="680068" y="1509458"/>
                  </a:lnTo>
                  <a:lnTo>
                    <a:pt x="767283" y="1501033"/>
                  </a:lnTo>
                  <a:lnTo>
                    <a:pt x="799795" y="1495703"/>
                  </a:lnTo>
                  <a:lnTo>
                    <a:pt x="852691" y="1531210"/>
                  </a:lnTo>
                  <a:lnTo>
                    <a:pt x="1008283" y="1614691"/>
                  </a:lnTo>
                  <a:lnTo>
                    <a:pt x="1261925" y="1711584"/>
                  </a:lnTo>
                  <a:lnTo>
                    <a:pt x="1608969" y="1787327"/>
                  </a:lnTo>
                  <a:close/>
                </a:path>
              </a:pathLst>
            </a:custGeom>
            <a:solidFill>
              <a:srgbClr val="F1F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EEF07AE-C5C6-4155-B3EF-65764F8A3848}"/>
              </a:ext>
            </a:extLst>
          </p:cNvPr>
          <p:cNvSpPr txBox="1"/>
          <p:nvPr/>
        </p:nvSpPr>
        <p:spPr>
          <a:xfrm>
            <a:off x="6297126" y="3873185"/>
            <a:ext cx="678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 dirty="0">
                <a:solidFill>
                  <a:schemeClr val="accent3"/>
                </a:solidFill>
                <a:latin typeface="Algerian" panose="04020705040A02060702" pitchFamily="82" charset="0"/>
              </a:rPr>
              <a:t>Thank You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5470AF-EF15-F7D5-BEA0-3C42CB84C433}"/>
              </a:ext>
            </a:extLst>
          </p:cNvPr>
          <p:cNvSpPr txBox="1"/>
          <p:nvPr/>
        </p:nvSpPr>
        <p:spPr>
          <a:xfrm>
            <a:off x="8183805" y="7054283"/>
            <a:ext cx="459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2DD954-2309-349E-6F85-CDB7718CA86D}"/>
              </a:ext>
            </a:extLst>
          </p:cNvPr>
          <p:cNvSpPr txBox="1"/>
          <p:nvPr/>
        </p:nvSpPr>
        <p:spPr>
          <a:xfrm>
            <a:off x="8408311" y="7641602"/>
            <a:ext cx="3241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3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Ch. Ravi</a:t>
            </a:r>
          </a:p>
          <a:p>
            <a:r>
              <a:rPr lang="en-IN" sz="3600" b="1" dirty="0">
                <a:solidFill>
                  <a:schemeClr val="accent3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E. Ajay</a:t>
            </a:r>
          </a:p>
          <a:p>
            <a:r>
              <a:rPr lang="en-IN" sz="3600" b="1" dirty="0">
                <a:solidFill>
                  <a:schemeClr val="accent3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V. Manas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14821154" y="7360543"/>
            <a:ext cx="591185" cy="210185"/>
          </a:xfrm>
          <a:custGeom>
            <a:avLst/>
            <a:gdLst/>
            <a:ahLst/>
            <a:cxnLst/>
            <a:rect l="l" t="t" r="r" b="b"/>
            <a:pathLst>
              <a:path w="591184" h="210184">
                <a:moveTo>
                  <a:pt x="29025" y="209551"/>
                </a:moveTo>
                <a:lnTo>
                  <a:pt x="558603" y="209611"/>
                </a:lnTo>
                <a:lnTo>
                  <a:pt x="561257" y="209605"/>
                </a:lnTo>
                <a:lnTo>
                  <a:pt x="563870" y="209277"/>
                </a:lnTo>
                <a:lnTo>
                  <a:pt x="590929" y="177798"/>
                </a:lnTo>
                <a:lnTo>
                  <a:pt x="590861" y="175165"/>
                </a:lnTo>
                <a:lnTo>
                  <a:pt x="571524" y="139658"/>
                </a:lnTo>
                <a:lnTo>
                  <a:pt x="533083" y="112622"/>
                </a:lnTo>
                <a:lnTo>
                  <a:pt x="494014" y="104384"/>
                </a:lnTo>
                <a:lnTo>
                  <a:pt x="479655" y="104617"/>
                </a:lnTo>
                <a:lnTo>
                  <a:pt x="479095" y="96280"/>
                </a:lnTo>
                <a:lnTo>
                  <a:pt x="457793" y="51757"/>
                </a:lnTo>
                <a:lnTo>
                  <a:pt x="415876" y="25699"/>
                </a:lnTo>
                <a:lnTo>
                  <a:pt x="391158" y="22468"/>
                </a:lnTo>
                <a:lnTo>
                  <a:pt x="382900" y="22957"/>
                </a:lnTo>
                <a:lnTo>
                  <a:pt x="343951" y="36877"/>
                </a:lnTo>
                <a:lnTo>
                  <a:pt x="331252" y="47548"/>
                </a:lnTo>
                <a:lnTo>
                  <a:pt x="328881" y="40038"/>
                </a:lnTo>
                <a:lnTo>
                  <a:pt x="296778" y="6881"/>
                </a:lnTo>
                <a:lnTo>
                  <a:pt x="266521" y="0"/>
                </a:lnTo>
                <a:lnTo>
                  <a:pt x="250891" y="1939"/>
                </a:lnTo>
                <a:lnTo>
                  <a:pt x="212464" y="27501"/>
                </a:lnTo>
                <a:lnTo>
                  <a:pt x="199749" y="63870"/>
                </a:lnTo>
                <a:lnTo>
                  <a:pt x="195250" y="60512"/>
                </a:lnTo>
                <a:lnTo>
                  <a:pt x="190376" y="57835"/>
                </a:lnTo>
                <a:lnTo>
                  <a:pt x="179880" y="53846"/>
                </a:lnTo>
                <a:lnTo>
                  <a:pt x="174459" y="52610"/>
                </a:lnTo>
                <a:lnTo>
                  <a:pt x="163270" y="51655"/>
                </a:lnTo>
                <a:lnTo>
                  <a:pt x="157718" y="51954"/>
                </a:lnTo>
                <a:lnTo>
                  <a:pt x="118650" y="71840"/>
                </a:lnTo>
                <a:lnTo>
                  <a:pt x="103485" y="107222"/>
                </a:lnTo>
                <a:lnTo>
                  <a:pt x="103553" y="112836"/>
                </a:lnTo>
                <a:lnTo>
                  <a:pt x="95936" y="111196"/>
                </a:lnTo>
                <a:lnTo>
                  <a:pt x="88266" y="110245"/>
                </a:lnTo>
                <a:lnTo>
                  <a:pt x="80540" y="109981"/>
                </a:lnTo>
                <a:lnTo>
                  <a:pt x="72761" y="110405"/>
                </a:lnTo>
                <a:lnTo>
                  <a:pt x="36723" y="123489"/>
                </a:lnTo>
                <a:lnTo>
                  <a:pt x="9573" y="150759"/>
                </a:lnTo>
                <a:lnTo>
                  <a:pt x="0" y="177362"/>
                </a:lnTo>
                <a:lnTo>
                  <a:pt x="436" y="182628"/>
                </a:lnTo>
                <a:lnTo>
                  <a:pt x="26430" y="209172"/>
                </a:lnTo>
                <a:lnTo>
                  <a:pt x="29025" y="2095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551075" y="6711301"/>
            <a:ext cx="591820" cy="212090"/>
          </a:xfrm>
          <a:custGeom>
            <a:avLst/>
            <a:gdLst/>
            <a:ahLst/>
            <a:cxnLst/>
            <a:rect l="l" t="t" r="r" b="b"/>
            <a:pathLst>
              <a:path w="591819" h="212090">
                <a:moveTo>
                  <a:pt x="29700" y="211651"/>
                </a:moveTo>
                <a:lnTo>
                  <a:pt x="559449" y="211642"/>
                </a:lnTo>
                <a:lnTo>
                  <a:pt x="590622" y="187747"/>
                </a:lnTo>
                <a:lnTo>
                  <a:pt x="591725" y="179919"/>
                </a:lnTo>
                <a:lnTo>
                  <a:pt x="591665" y="177293"/>
                </a:lnTo>
                <a:lnTo>
                  <a:pt x="572369" y="141281"/>
                </a:lnTo>
                <a:lnTo>
                  <a:pt x="533944" y="114269"/>
                </a:lnTo>
                <a:lnTo>
                  <a:pt x="494863" y="106049"/>
                </a:lnTo>
                <a:lnTo>
                  <a:pt x="480502" y="106301"/>
                </a:lnTo>
                <a:lnTo>
                  <a:pt x="479961" y="97947"/>
                </a:lnTo>
                <a:lnTo>
                  <a:pt x="458700" y="53309"/>
                </a:lnTo>
                <a:lnTo>
                  <a:pt x="416729" y="27173"/>
                </a:lnTo>
                <a:lnTo>
                  <a:pt x="391966" y="23936"/>
                </a:lnTo>
                <a:lnTo>
                  <a:pt x="383693" y="24429"/>
                </a:lnTo>
                <a:lnTo>
                  <a:pt x="344688" y="38407"/>
                </a:lnTo>
                <a:lnTo>
                  <a:pt x="331982" y="49116"/>
                </a:lnTo>
                <a:lnTo>
                  <a:pt x="329765" y="41418"/>
                </a:lnTo>
                <a:lnTo>
                  <a:pt x="297702" y="7179"/>
                </a:lnTo>
                <a:lnTo>
                  <a:pt x="266982" y="0"/>
                </a:lnTo>
                <a:lnTo>
                  <a:pt x="251083" y="1982"/>
                </a:lnTo>
                <a:lnTo>
                  <a:pt x="212268" y="28320"/>
                </a:lnTo>
                <a:lnTo>
                  <a:pt x="200132" y="65554"/>
                </a:lnTo>
                <a:lnTo>
                  <a:pt x="195631" y="62205"/>
                </a:lnTo>
                <a:lnTo>
                  <a:pt x="190758" y="59536"/>
                </a:lnTo>
                <a:lnTo>
                  <a:pt x="180266" y="55557"/>
                </a:lnTo>
                <a:lnTo>
                  <a:pt x="174848" y="54324"/>
                </a:lnTo>
                <a:lnTo>
                  <a:pt x="163669" y="53370"/>
                </a:lnTo>
                <a:lnTo>
                  <a:pt x="158120" y="53667"/>
                </a:lnTo>
                <a:lnTo>
                  <a:pt x="119048" y="73485"/>
                </a:lnTo>
                <a:lnTo>
                  <a:pt x="103777" y="108794"/>
                </a:lnTo>
                <a:lnTo>
                  <a:pt x="103820" y="114404"/>
                </a:lnTo>
                <a:lnTo>
                  <a:pt x="96201" y="112798"/>
                </a:lnTo>
                <a:lnTo>
                  <a:pt x="88529" y="111858"/>
                </a:lnTo>
                <a:lnTo>
                  <a:pt x="80805" y="111583"/>
                </a:lnTo>
                <a:lnTo>
                  <a:pt x="73028" y="111973"/>
                </a:lnTo>
                <a:lnTo>
                  <a:pt x="36989" y="125057"/>
                </a:lnTo>
                <a:lnTo>
                  <a:pt x="9840" y="152327"/>
                </a:lnTo>
                <a:lnTo>
                  <a:pt x="0" y="179140"/>
                </a:lnTo>
                <a:lnTo>
                  <a:pt x="396" y="184518"/>
                </a:lnTo>
                <a:lnTo>
                  <a:pt x="27044" y="211326"/>
                </a:lnTo>
                <a:lnTo>
                  <a:pt x="29700" y="211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6381023"/>
            <a:ext cx="18288305" cy="3863087"/>
            <a:chOff x="0" y="6424383"/>
            <a:chExt cx="18288305" cy="3863087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903682"/>
              <a:ext cx="5047164" cy="238331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581628" y="7991214"/>
              <a:ext cx="2706370" cy="2296160"/>
            </a:xfrm>
            <a:custGeom>
              <a:avLst/>
              <a:gdLst/>
              <a:ahLst/>
              <a:cxnLst/>
              <a:rect l="l" t="t" r="r" b="b"/>
              <a:pathLst>
                <a:path w="2706369" h="2296159">
                  <a:moveTo>
                    <a:pt x="0" y="2295784"/>
                  </a:moveTo>
                  <a:lnTo>
                    <a:pt x="2706370" y="2295784"/>
                  </a:lnTo>
                  <a:lnTo>
                    <a:pt x="2706370" y="606191"/>
                  </a:lnTo>
                  <a:lnTo>
                    <a:pt x="2672149" y="571587"/>
                  </a:lnTo>
                  <a:lnTo>
                    <a:pt x="2635708" y="535958"/>
                  </a:lnTo>
                  <a:lnTo>
                    <a:pt x="2598041" y="500339"/>
                  </a:lnTo>
                  <a:lnTo>
                    <a:pt x="2559256" y="464868"/>
                  </a:lnTo>
                  <a:lnTo>
                    <a:pt x="2519462" y="429685"/>
                  </a:lnTo>
                  <a:lnTo>
                    <a:pt x="2478767" y="394929"/>
                  </a:lnTo>
                  <a:lnTo>
                    <a:pt x="2437280" y="360739"/>
                  </a:lnTo>
                  <a:lnTo>
                    <a:pt x="2395110" y="327254"/>
                  </a:lnTo>
                  <a:lnTo>
                    <a:pt x="2352365" y="294613"/>
                  </a:lnTo>
                  <a:lnTo>
                    <a:pt x="2309153" y="262955"/>
                  </a:lnTo>
                  <a:lnTo>
                    <a:pt x="2265584" y="232419"/>
                  </a:lnTo>
                  <a:lnTo>
                    <a:pt x="2221765" y="203145"/>
                  </a:lnTo>
                  <a:lnTo>
                    <a:pt x="2177806" y="175272"/>
                  </a:lnTo>
                  <a:lnTo>
                    <a:pt x="2133815" y="148938"/>
                  </a:lnTo>
                  <a:lnTo>
                    <a:pt x="2089901" y="124283"/>
                  </a:lnTo>
                  <a:lnTo>
                    <a:pt x="2046172" y="101446"/>
                  </a:lnTo>
                  <a:lnTo>
                    <a:pt x="2002736" y="80566"/>
                  </a:lnTo>
                  <a:lnTo>
                    <a:pt x="1959703" y="61781"/>
                  </a:lnTo>
                  <a:lnTo>
                    <a:pt x="1917180" y="45232"/>
                  </a:lnTo>
                  <a:lnTo>
                    <a:pt x="1875277" y="31058"/>
                  </a:lnTo>
                  <a:lnTo>
                    <a:pt x="1834102" y="19396"/>
                  </a:lnTo>
                  <a:lnTo>
                    <a:pt x="1793764" y="10387"/>
                  </a:lnTo>
                  <a:lnTo>
                    <a:pt x="1754222" y="4157"/>
                  </a:lnTo>
                  <a:lnTo>
                    <a:pt x="1716032" y="883"/>
                  </a:lnTo>
                  <a:lnTo>
                    <a:pt x="1675796" y="0"/>
                  </a:lnTo>
                  <a:lnTo>
                    <a:pt x="1636015" y="1105"/>
                  </a:lnTo>
                  <a:lnTo>
                    <a:pt x="1596689" y="4157"/>
                  </a:lnTo>
                  <a:lnTo>
                    <a:pt x="1557816" y="9114"/>
                  </a:lnTo>
                  <a:lnTo>
                    <a:pt x="1519397" y="15933"/>
                  </a:lnTo>
                  <a:lnTo>
                    <a:pt x="1481430" y="24571"/>
                  </a:lnTo>
                  <a:lnTo>
                    <a:pt x="1443916" y="34986"/>
                  </a:lnTo>
                  <a:lnTo>
                    <a:pt x="1406853" y="47136"/>
                  </a:lnTo>
                  <a:lnTo>
                    <a:pt x="1370241" y="60977"/>
                  </a:lnTo>
                  <a:lnTo>
                    <a:pt x="1334079" y="76469"/>
                  </a:lnTo>
                  <a:lnTo>
                    <a:pt x="1298367" y="93568"/>
                  </a:lnTo>
                  <a:lnTo>
                    <a:pt x="1263104" y="112231"/>
                  </a:lnTo>
                  <a:lnTo>
                    <a:pt x="1228289" y="132417"/>
                  </a:lnTo>
                  <a:lnTo>
                    <a:pt x="1193922" y="154082"/>
                  </a:lnTo>
                  <a:lnTo>
                    <a:pt x="1160003" y="177185"/>
                  </a:lnTo>
                  <a:lnTo>
                    <a:pt x="1126530" y="201683"/>
                  </a:lnTo>
                  <a:lnTo>
                    <a:pt x="1093503" y="227533"/>
                  </a:lnTo>
                  <a:lnTo>
                    <a:pt x="1060921" y="254693"/>
                  </a:lnTo>
                  <a:lnTo>
                    <a:pt x="1028785" y="283121"/>
                  </a:lnTo>
                  <a:lnTo>
                    <a:pt x="997092" y="312774"/>
                  </a:lnTo>
                  <a:lnTo>
                    <a:pt x="965843" y="343609"/>
                  </a:lnTo>
                  <a:lnTo>
                    <a:pt x="935038" y="375585"/>
                  </a:lnTo>
                  <a:lnTo>
                    <a:pt x="904674" y="408658"/>
                  </a:lnTo>
                  <a:lnTo>
                    <a:pt x="874753" y="442786"/>
                  </a:lnTo>
                  <a:lnTo>
                    <a:pt x="845272" y="477928"/>
                  </a:lnTo>
                  <a:lnTo>
                    <a:pt x="816233" y="514039"/>
                  </a:lnTo>
                  <a:lnTo>
                    <a:pt x="787633" y="551079"/>
                  </a:lnTo>
                  <a:lnTo>
                    <a:pt x="759472" y="589004"/>
                  </a:lnTo>
                  <a:lnTo>
                    <a:pt x="731751" y="627772"/>
                  </a:lnTo>
                  <a:lnTo>
                    <a:pt x="704467" y="667340"/>
                  </a:lnTo>
                  <a:lnTo>
                    <a:pt x="677621" y="707666"/>
                  </a:lnTo>
                  <a:lnTo>
                    <a:pt x="651212" y="748708"/>
                  </a:lnTo>
                  <a:lnTo>
                    <a:pt x="625240" y="790423"/>
                  </a:lnTo>
                  <a:lnTo>
                    <a:pt x="599703" y="832769"/>
                  </a:lnTo>
                  <a:lnTo>
                    <a:pt x="574601" y="875703"/>
                  </a:lnTo>
                  <a:lnTo>
                    <a:pt x="549934" y="919182"/>
                  </a:lnTo>
                  <a:lnTo>
                    <a:pt x="525701" y="963165"/>
                  </a:lnTo>
                  <a:lnTo>
                    <a:pt x="501901" y="1007609"/>
                  </a:lnTo>
                  <a:lnTo>
                    <a:pt x="478534" y="1052471"/>
                  </a:lnTo>
                  <a:lnTo>
                    <a:pt x="455599" y="1097709"/>
                  </a:lnTo>
                  <a:lnTo>
                    <a:pt x="433096" y="1143281"/>
                  </a:lnTo>
                  <a:lnTo>
                    <a:pt x="411023" y="1189143"/>
                  </a:lnTo>
                  <a:lnTo>
                    <a:pt x="389381" y="1235254"/>
                  </a:lnTo>
                  <a:lnTo>
                    <a:pt x="368169" y="1281571"/>
                  </a:lnTo>
                  <a:lnTo>
                    <a:pt x="347385" y="1328052"/>
                  </a:lnTo>
                  <a:lnTo>
                    <a:pt x="327030" y="1374654"/>
                  </a:lnTo>
                  <a:lnTo>
                    <a:pt x="307103" y="1421334"/>
                  </a:lnTo>
                  <a:lnTo>
                    <a:pt x="287604" y="1468051"/>
                  </a:lnTo>
                  <a:lnTo>
                    <a:pt x="268531" y="1514762"/>
                  </a:lnTo>
                  <a:lnTo>
                    <a:pt x="249884" y="1561424"/>
                  </a:lnTo>
                  <a:lnTo>
                    <a:pt x="231662" y="1607994"/>
                  </a:lnTo>
                  <a:lnTo>
                    <a:pt x="213866" y="1654432"/>
                  </a:lnTo>
                  <a:lnTo>
                    <a:pt x="196494" y="1700693"/>
                  </a:lnTo>
                  <a:lnTo>
                    <a:pt x="179545" y="1746735"/>
                  </a:lnTo>
                  <a:lnTo>
                    <a:pt x="163019" y="1792517"/>
                  </a:lnTo>
                  <a:lnTo>
                    <a:pt x="146916" y="1837995"/>
                  </a:lnTo>
                  <a:lnTo>
                    <a:pt x="131235" y="1883128"/>
                  </a:lnTo>
                  <a:lnTo>
                    <a:pt x="115975" y="1927872"/>
                  </a:lnTo>
                  <a:lnTo>
                    <a:pt x="101136" y="1972185"/>
                  </a:lnTo>
                  <a:lnTo>
                    <a:pt x="86716" y="2016025"/>
                  </a:lnTo>
                  <a:lnTo>
                    <a:pt x="71417" y="2063081"/>
                  </a:lnTo>
                  <a:lnTo>
                    <a:pt x="56384" y="2110209"/>
                  </a:lnTo>
                  <a:lnTo>
                    <a:pt x="41619" y="2157409"/>
                  </a:lnTo>
                  <a:lnTo>
                    <a:pt x="27120" y="2204681"/>
                  </a:lnTo>
                  <a:lnTo>
                    <a:pt x="12888" y="2252026"/>
                  </a:lnTo>
                  <a:lnTo>
                    <a:pt x="0" y="2295784"/>
                  </a:lnTo>
                  <a:close/>
                </a:path>
              </a:pathLst>
            </a:custGeom>
            <a:solidFill>
              <a:srgbClr val="4F81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400360" y="8314525"/>
              <a:ext cx="2992120" cy="1972945"/>
            </a:xfrm>
            <a:custGeom>
              <a:avLst/>
              <a:gdLst/>
              <a:ahLst/>
              <a:cxnLst/>
              <a:rect l="l" t="t" r="r" b="b"/>
              <a:pathLst>
                <a:path w="2992119" h="1972945">
                  <a:moveTo>
                    <a:pt x="0" y="1972474"/>
                  </a:moveTo>
                  <a:lnTo>
                    <a:pt x="2991844" y="1972474"/>
                  </a:lnTo>
                  <a:lnTo>
                    <a:pt x="2969554" y="1911203"/>
                  </a:lnTo>
                  <a:lnTo>
                    <a:pt x="2951988" y="1864114"/>
                  </a:lnTo>
                  <a:lnTo>
                    <a:pt x="2934110" y="1817143"/>
                  </a:lnTo>
                  <a:lnTo>
                    <a:pt x="2915921" y="1770289"/>
                  </a:lnTo>
                  <a:lnTo>
                    <a:pt x="2897421" y="1723552"/>
                  </a:lnTo>
                  <a:lnTo>
                    <a:pt x="2878608" y="1676933"/>
                  </a:lnTo>
                  <a:lnTo>
                    <a:pt x="2859485" y="1630432"/>
                  </a:lnTo>
                  <a:lnTo>
                    <a:pt x="2840050" y="1584047"/>
                  </a:lnTo>
                  <a:lnTo>
                    <a:pt x="2820303" y="1537780"/>
                  </a:lnTo>
                  <a:lnTo>
                    <a:pt x="2800245" y="1491631"/>
                  </a:lnTo>
                  <a:lnTo>
                    <a:pt x="2779875" y="1445599"/>
                  </a:lnTo>
                  <a:lnTo>
                    <a:pt x="2759194" y="1399684"/>
                  </a:lnTo>
                  <a:lnTo>
                    <a:pt x="2738201" y="1353887"/>
                  </a:lnTo>
                  <a:lnTo>
                    <a:pt x="2716563" y="1307899"/>
                  </a:lnTo>
                  <a:lnTo>
                    <a:pt x="2694382" y="1261760"/>
                  </a:lnTo>
                  <a:lnTo>
                    <a:pt x="2671661" y="1215530"/>
                  </a:lnTo>
                  <a:lnTo>
                    <a:pt x="2648405" y="1169271"/>
                  </a:lnTo>
                  <a:lnTo>
                    <a:pt x="2624617" y="1123045"/>
                  </a:lnTo>
                  <a:lnTo>
                    <a:pt x="2600301" y="1076914"/>
                  </a:lnTo>
                  <a:lnTo>
                    <a:pt x="2575461" y="1030939"/>
                  </a:lnTo>
                  <a:lnTo>
                    <a:pt x="2550099" y="985183"/>
                  </a:lnTo>
                  <a:lnTo>
                    <a:pt x="2524221" y="939707"/>
                  </a:lnTo>
                  <a:lnTo>
                    <a:pt x="2497829" y="894573"/>
                  </a:lnTo>
                  <a:lnTo>
                    <a:pt x="2470928" y="849843"/>
                  </a:lnTo>
                  <a:lnTo>
                    <a:pt x="2443520" y="805578"/>
                  </a:lnTo>
                  <a:lnTo>
                    <a:pt x="2415610" y="761841"/>
                  </a:lnTo>
                  <a:lnTo>
                    <a:pt x="2387201" y="718693"/>
                  </a:lnTo>
                  <a:lnTo>
                    <a:pt x="2358298" y="676196"/>
                  </a:lnTo>
                  <a:lnTo>
                    <a:pt x="2328902" y="634411"/>
                  </a:lnTo>
                  <a:lnTo>
                    <a:pt x="2299020" y="593402"/>
                  </a:lnTo>
                  <a:lnTo>
                    <a:pt x="2268653" y="553228"/>
                  </a:lnTo>
                  <a:lnTo>
                    <a:pt x="2237805" y="513953"/>
                  </a:lnTo>
                  <a:lnTo>
                    <a:pt x="2206481" y="475638"/>
                  </a:lnTo>
                  <a:lnTo>
                    <a:pt x="2174684" y="438345"/>
                  </a:lnTo>
                  <a:lnTo>
                    <a:pt x="2142996" y="402249"/>
                  </a:lnTo>
                  <a:lnTo>
                    <a:pt x="2110373" y="367156"/>
                  </a:lnTo>
                  <a:lnTo>
                    <a:pt x="2076815" y="333066"/>
                  </a:lnTo>
                  <a:lnTo>
                    <a:pt x="2042323" y="299979"/>
                  </a:lnTo>
                  <a:lnTo>
                    <a:pt x="2006897" y="267894"/>
                  </a:lnTo>
                  <a:lnTo>
                    <a:pt x="1970535" y="236811"/>
                  </a:lnTo>
                  <a:lnTo>
                    <a:pt x="1933239" y="206731"/>
                  </a:lnTo>
                  <a:lnTo>
                    <a:pt x="1895009" y="177654"/>
                  </a:lnTo>
                  <a:lnTo>
                    <a:pt x="1851199" y="147591"/>
                  </a:lnTo>
                  <a:lnTo>
                    <a:pt x="1806735" y="119985"/>
                  </a:lnTo>
                  <a:lnTo>
                    <a:pt x="1761630" y="94944"/>
                  </a:lnTo>
                  <a:lnTo>
                    <a:pt x="1715899" y="72578"/>
                  </a:lnTo>
                  <a:lnTo>
                    <a:pt x="1669553" y="52996"/>
                  </a:lnTo>
                  <a:lnTo>
                    <a:pt x="1622607" y="36306"/>
                  </a:lnTo>
                  <a:lnTo>
                    <a:pt x="1575073" y="22619"/>
                  </a:lnTo>
                  <a:lnTo>
                    <a:pt x="1526964" y="12042"/>
                  </a:lnTo>
                  <a:lnTo>
                    <a:pt x="1478295" y="4685"/>
                  </a:lnTo>
                  <a:lnTo>
                    <a:pt x="1429077" y="658"/>
                  </a:lnTo>
                  <a:lnTo>
                    <a:pt x="1388866" y="0"/>
                  </a:lnTo>
                  <a:lnTo>
                    <a:pt x="1349210" y="1767"/>
                  </a:lnTo>
                  <a:lnTo>
                    <a:pt x="1310111" y="5896"/>
                  </a:lnTo>
                  <a:lnTo>
                    <a:pt x="1271566" y="12323"/>
                  </a:lnTo>
                  <a:lnTo>
                    <a:pt x="1233575" y="20985"/>
                  </a:lnTo>
                  <a:lnTo>
                    <a:pt x="1196137" y="31817"/>
                  </a:lnTo>
                  <a:lnTo>
                    <a:pt x="1159251" y="44757"/>
                  </a:lnTo>
                  <a:lnTo>
                    <a:pt x="1122917" y="59740"/>
                  </a:lnTo>
                  <a:lnTo>
                    <a:pt x="1087133" y="76703"/>
                  </a:lnTo>
                  <a:lnTo>
                    <a:pt x="1051899" y="95582"/>
                  </a:lnTo>
                  <a:lnTo>
                    <a:pt x="1017214" y="116313"/>
                  </a:lnTo>
                  <a:lnTo>
                    <a:pt x="983077" y="138833"/>
                  </a:lnTo>
                  <a:lnTo>
                    <a:pt x="949488" y="163078"/>
                  </a:lnTo>
                  <a:lnTo>
                    <a:pt x="916445" y="188984"/>
                  </a:lnTo>
                  <a:lnTo>
                    <a:pt x="883947" y="216488"/>
                  </a:lnTo>
                  <a:lnTo>
                    <a:pt x="851994" y="245525"/>
                  </a:lnTo>
                  <a:lnTo>
                    <a:pt x="820586" y="276033"/>
                  </a:lnTo>
                  <a:lnTo>
                    <a:pt x="789720" y="307948"/>
                  </a:lnTo>
                  <a:lnTo>
                    <a:pt x="759397" y="341205"/>
                  </a:lnTo>
                  <a:lnTo>
                    <a:pt x="729616" y="375742"/>
                  </a:lnTo>
                  <a:lnTo>
                    <a:pt x="700375" y="411493"/>
                  </a:lnTo>
                  <a:lnTo>
                    <a:pt x="671674" y="448397"/>
                  </a:lnTo>
                  <a:lnTo>
                    <a:pt x="643513" y="486389"/>
                  </a:lnTo>
                  <a:lnTo>
                    <a:pt x="615889" y="525405"/>
                  </a:lnTo>
                  <a:lnTo>
                    <a:pt x="588803" y="565382"/>
                  </a:lnTo>
                  <a:lnTo>
                    <a:pt x="562254" y="606256"/>
                  </a:lnTo>
                  <a:lnTo>
                    <a:pt x="536240" y="647963"/>
                  </a:lnTo>
                  <a:lnTo>
                    <a:pt x="510762" y="690440"/>
                  </a:lnTo>
                  <a:lnTo>
                    <a:pt x="485817" y="733623"/>
                  </a:lnTo>
                  <a:lnTo>
                    <a:pt x="461406" y="777448"/>
                  </a:lnTo>
                  <a:lnTo>
                    <a:pt x="437528" y="821852"/>
                  </a:lnTo>
                  <a:lnTo>
                    <a:pt x="414181" y="866771"/>
                  </a:lnTo>
                  <a:lnTo>
                    <a:pt x="391365" y="912140"/>
                  </a:lnTo>
                  <a:lnTo>
                    <a:pt x="369079" y="957898"/>
                  </a:lnTo>
                  <a:lnTo>
                    <a:pt x="347323" y="1003979"/>
                  </a:lnTo>
                  <a:lnTo>
                    <a:pt x="326095" y="1050320"/>
                  </a:lnTo>
                  <a:lnTo>
                    <a:pt x="305394" y="1096858"/>
                  </a:lnTo>
                  <a:lnTo>
                    <a:pt x="285220" y="1143529"/>
                  </a:lnTo>
                  <a:lnTo>
                    <a:pt x="265573" y="1190268"/>
                  </a:lnTo>
                  <a:lnTo>
                    <a:pt x="246450" y="1237013"/>
                  </a:lnTo>
                  <a:lnTo>
                    <a:pt x="227852" y="1283700"/>
                  </a:lnTo>
                  <a:lnTo>
                    <a:pt x="209777" y="1330265"/>
                  </a:lnTo>
                  <a:lnTo>
                    <a:pt x="192225" y="1376644"/>
                  </a:lnTo>
                  <a:lnTo>
                    <a:pt x="175194" y="1422774"/>
                  </a:lnTo>
                  <a:lnTo>
                    <a:pt x="158685" y="1468590"/>
                  </a:lnTo>
                  <a:lnTo>
                    <a:pt x="142696" y="1514030"/>
                  </a:lnTo>
                  <a:lnTo>
                    <a:pt x="127227" y="1559030"/>
                  </a:lnTo>
                  <a:lnTo>
                    <a:pt x="112276" y="1603525"/>
                  </a:lnTo>
                  <a:lnTo>
                    <a:pt x="97842" y="1647453"/>
                  </a:lnTo>
                  <a:lnTo>
                    <a:pt x="80166" y="1702465"/>
                  </a:lnTo>
                  <a:lnTo>
                    <a:pt x="63320" y="1756291"/>
                  </a:lnTo>
                  <a:lnTo>
                    <a:pt x="47304" y="1808805"/>
                  </a:lnTo>
                  <a:lnTo>
                    <a:pt x="32115" y="1859883"/>
                  </a:lnTo>
                  <a:lnTo>
                    <a:pt x="17751" y="1909402"/>
                  </a:lnTo>
                  <a:lnTo>
                    <a:pt x="0" y="1972474"/>
                  </a:lnTo>
                  <a:close/>
                </a:path>
              </a:pathLst>
            </a:custGeom>
            <a:solidFill>
              <a:srgbClr val="6799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84428" y="7972755"/>
              <a:ext cx="203572" cy="22875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3344855" y="6424383"/>
              <a:ext cx="4261485" cy="3862704"/>
            </a:xfrm>
            <a:custGeom>
              <a:avLst/>
              <a:gdLst/>
              <a:ahLst/>
              <a:cxnLst/>
              <a:rect l="l" t="t" r="r" b="b"/>
              <a:pathLst>
                <a:path w="4261484" h="3862704">
                  <a:moveTo>
                    <a:pt x="1006132" y="2509990"/>
                  </a:moveTo>
                  <a:lnTo>
                    <a:pt x="991209" y="2467521"/>
                  </a:lnTo>
                  <a:lnTo>
                    <a:pt x="959218" y="2430665"/>
                  </a:lnTo>
                  <a:lnTo>
                    <a:pt x="918768" y="2403386"/>
                  </a:lnTo>
                  <a:lnTo>
                    <a:pt x="872617" y="2387523"/>
                  </a:lnTo>
                  <a:lnTo>
                    <a:pt x="836193" y="2383802"/>
                  </a:lnTo>
                  <a:lnTo>
                    <a:pt x="823937" y="2384171"/>
                  </a:lnTo>
                  <a:lnTo>
                    <a:pt x="816762" y="2384755"/>
                  </a:lnTo>
                  <a:lnTo>
                    <a:pt x="815682" y="2374188"/>
                  </a:lnTo>
                  <a:lnTo>
                    <a:pt x="804011" y="2333574"/>
                  </a:lnTo>
                  <a:lnTo>
                    <a:pt x="781418" y="2297874"/>
                  </a:lnTo>
                  <a:lnTo>
                    <a:pt x="749719" y="2269934"/>
                  </a:lnTo>
                  <a:lnTo>
                    <a:pt x="711454" y="2252014"/>
                  </a:lnTo>
                  <a:lnTo>
                    <a:pt x="669696" y="2245550"/>
                  </a:lnTo>
                  <a:lnTo>
                    <a:pt x="659130" y="2245804"/>
                  </a:lnTo>
                  <a:lnTo>
                    <a:pt x="617740" y="2254262"/>
                  </a:lnTo>
                  <a:lnTo>
                    <a:pt x="580377" y="2273998"/>
                  </a:lnTo>
                  <a:lnTo>
                    <a:pt x="564172" y="2287625"/>
                  </a:lnTo>
                  <a:lnTo>
                    <a:pt x="562292" y="2281161"/>
                  </a:lnTo>
                  <a:lnTo>
                    <a:pt x="542353" y="2246223"/>
                  </a:lnTo>
                  <a:lnTo>
                    <a:pt x="511581" y="2220341"/>
                  </a:lnTo>
                  <a:lnTo>
                    <a:pt x="473748" y="2206675"/>
                  </a:lnTo>
                  <a:lnTo>
                    <a:pt x="453631" y="2205024"/>
                  </a:lnTo>
                  <a:lnTo>
                    <a:pt x="446925" y="2205266"/>
                  </a:lnTo>
                  <a:lnTo>
                    <a:pt x="407873" y="2214880"/>
                  </a:lnTo>
                  <a:lnTo>
                    <a:pt x="374548" y="2237397"/>
                  </a:lnTo>
                  <a:lnTo>
                    <a:pt x="351066" y="2270036"/>
                  </a:lnTo>
                  <a:lnTo>
                    <a:pt x="340296" y="2308783"/>
                  </a:lnTo>
                  <a:lnTo>
                    <a:pt x="340055" y="2315527"/>
                  </a:lnTo>
                  <a:lnTo>
                    <a:pt x="334200" y="2311476"/>
                  </a:lnTo>
                  <a:lnTo>
                    <a:pt x="294665" y="2296503"/>
                  </a:lnTo>
                  <a:lnTo>
                    <a:pt x="280479" y="2295309"/>
                  </a:lnTo>
                  <a:lnTo>
                    <a:pt x="273392" y="2295436"/>
                  </a:lnTo>
                  <a:lnTo>
                    <a:pt x="232524" y="2306409"/>
                  </a:lnTo>
                  <a:lnTo>
                    <a:pt x="199567" y="2332952"/>
                  </a:lnTo>
                  <a:lnTo>
                    <a:pt x="180162" y="2370556"/>
                  </a:lnTo>
                  <a:lnTo>
                    <a:pt x="176491" y="2398649"/>
                  </a:lnTo>
                  <a:lnTo>
                    <a:pt x="163550" y="2395905"/>
                  </a:lnTo>
                  <a:lnTo>
                    <a:pt x="150507" y="2394318"/>
                  </a:lnTo>
                  <a:lnTo>
                    <a:pt x="137388" y="2393873"/>
                  </a:lnTo>
                  <a:lnTo>
                    <a:pt x="124167" y="2394597"/>
                  </a:lnTo>
                  <a:lnTo>
                    <a:pt x="86410" y="2404287"/>
                  </a:lnTo>
                  <a:lnTo>
                    <a:pt x="53149" y="2424353"/>
                  </a:lnTo>
                  <a:lnTo>
                    <a:pt x="25615" y="2452687"/>
                  </a:lnTo>
                  <a:lnTo>
                    <a:pt x="5054" y="2487193"/>
                  </a:lnTo>
                  <a:lnTo>
                    <a:pt x="0" y="2509278"/>
                  </a:lnTo>
                  <a:lnTo>
                    <a:pt x="673" y="2518422"/>
                  </a:lnTo>
                  <a:lnTo>
                    <a:pt x="21094" y="2553055"/>
                  </a:lnTo>
                  <a:lnTo>
                    <a:pt x="50482" y="2564536"/>
                  </a:lnTo>
                  <a:lnTo>
                    <a:pt x="951153" y="2563952"/>
                  </a:lnTo>
                  <a:lnTo>
                    <a:pt x="955662" y="2563952"/>
                  </a:lnTo>
                  <a:lnTo>
                    <a:pt x="991323" y="2546718"/>
                  </a:lnTo>
                  <a:lnTo>
                    <a:pt x="1005268" y="2518968"/>
                  </a:lnTo>
                  <a:lnTo>
                    <a:pt x="1006132" y="2509990"/>
                  </a:lnTo>
                  <a:close/>
                </a:path>
                <a:path w="4261484" h="3862704">
                  <a:moveTo>
                    <a:pt x="2405735" y="2602217"/>
                  </a:moveTo>
                  <a:lnTo>
                    <a:pt x="2324290" y="2333929"/>
                  </a:lnTo>
                  <a:lnTo>
                    <a:pt x="2290775" y="2209139"/>
                  </a:lnTo>
                  <a:lnTo>
                    <a:pt x="2289797" y="2207869"/>
                  </a:lnTo>
                  <a:lnTo>
                    <a:pt x="2286901" y="2206053"/>
                  </a:lnTo>
                  <a:lnTo>
                    <a:pt x="2285339" y="2205710"/>
                  </a:lnTo>
                  <a:lnTo>
                    <a:pt x="2281948" y="2206155"/>
                  </a:lnTo>
                  <a:lnTo>
                    <a:pt x="2280526" y="2206904"/>
                  </a:lnTo>
                  <a:lnTo>
                    <a:pt x="2278215" y="2209431"/>
                  </a:lnTo>
                  <a:lnTo>
                    <a:pt x="2277605" y="2210905"/>
                  </a:lnTo>
                  <a:lnTo>
                    <a:pt x="2277465" y="2759646"/>
                  </a:lnTo>
                  <a:lnTo>
                    <a:pt x="2278329" y="2764294"/>
                  </a:lnTo>
                  <a:lnTo>
                    <a:pt x="2308720" y="2791295"/>
                  </a:lnTo>
                  <a:lnTo>
                    <a:pt x="2313533" y="2791295"/>
                  </a:lnTo>
                  <a:lnTo>
                    <a:pt x="2320975" y="2791295"/>
                  </a:lnTo>
                  <a:lnTo>
                    <a:pt x="2398611" y="2636761"/>
                  </a:lnTo>
                  <a:lnTo>
                    <a:pt x="2405088" y="2611082"/>
                  </a:lnTo>
                  <a:lnTo>
                    <a:pt x="2405735" y="2602217"/>
                  </a:lnTo>
                  <a:close/>
                </a:path>
                <a:path w="4261484" h="3862704">
                  <a:moveTo>
                    <a:pt x="2868422" y="3117939"/>
                  </a:moveTo>
                  <a:lnTo>
                    <a:pt x="2392184" y="2835491"/>
                  </a:lnTo>
                  <a:lnTo>
                    <a:pt x="2378392" y="2832824"/>
                  </a:lnTo>
                  <a:lnTo>
                    <a:pt x="2373757" y="2833128"/>
                  </a:lnTo>
                  <a:lnTo>
                    <a:pt x="2343708" y="2857296"/>
                  </a:lnTo>
                  <a:lnTo>
                    <a:pt x="2342083" y="2864167"/>
                  </a:lnTo>
                  <a:lnTo>
                    <a:pt x="2342248" y="2866656"/>
                  </a:lnTo>
                  <a:lnTo>
                    <a:pt x="2289441" y="2866656"/>
                  </a:lnTo>
                  <a:lnTo>
                    <a:pt x="2289200" y="2863494"/>
                  </a:lnTo>
                  <a:lnTo>
                    <a:pt x="2287930" y="2858986"/>
                  </a:lnTo>
                  <a:lnTo>
                    <a:pt x="2285746" y="2854731"/>
                  </a:lnTo>
                  <a:lnTo>
                    <a:pt x="2282418" y="2848140"/>
                  </a:lnTo>
                  <a:lnTo>
                    <a:pt x="2277529" y="2843060"/>
                  </a:lnTo>
                  <a:lnTo>
                    <a:pt x="2264587" y="2835910"/>
                  </a:lnTo>
                  <a:lnTo>
                    <a:pt x="2257679" y="2834475"/>
                  </a:lnTo>
                  <a:lnTo>
                    <a:pt x="2109787" y="2848597"/>
                  </a:lnTo>
                  <a:lnTo>
                    <a:pt x="2068131" y="2861932"/>
                  </a:lnTo>
                  <a:lnTo>
                    <a:pt x="1872945" y="3051645"/>
                  </a:lnTo>
                  <a:lnTo>
                    <a:pt x="1776361" y="3138487"/>
                  </a:lnTo>
                  <a:lnTo>
                    <a:pt x="1775587" y="3139948"/>
                  </a:lnTo>
                  <a:lnTo>
                    <a:pt x="1775167" y="3143466"/>
                  </a:lnTo>
                  <a:lnTo>
                    <a:pt x="1775548" y="3145078"/>
                  </a:lnTo>
                  <a:lnTo>
                    <a:pt x="1777542" y="3147999"/>
                  </a:lnTo>
                  <a:lnTo>
                    <a:pt x="1778901" y="3148952"/>
                  </a:lnTo>
                  <a:lnTo>
                    <a:pt x="1782318" y="3149841"/>
                  </a:lnTo>
                  <a:lnTo>
                    <a:pt x="1783969" y="3149676"/>
                  </a:lnTo>
                  <a:lnTo>
                    <a:pt x="2274265" y="2900972"/>
                  </a:lnTo>
                  <a:lnTo>
                    <a:pt x="2288984" y="2878963"/>
                  </a:lnTo>
                  <a:lnTo>
                    <a:pt x="2270480" y="3862616"/>
                  </a:lnTo>
                  <a:lnTo>
                    <a:pt x="2365883" y="3862616"/>
                  </a:lnTo>
                  <a:lnTo>
                    <a:pt x="2347607" y="2888043"/>
                  </a:lnTo>
                  <a:lnTo>
                    <a:pt x="2437396" y="3002330"/>
                  </a:lnTo>
                  <a:lnTo>
                    <a:pt x="2478862" y="3033776"/>
                  </a:lnTo>
                  <a:lnTo>
                    <a:pt x="2736392" y="3091700"/>
                  </a:lnTo>
                  <a:lnTo>
                    <a:pt x="2861145" y="3125686"/>
                  </a:lnTo>
                  <a:lnTo>
                    <a:pt x="2862757" y="3125508"/>
                  </a:lnTo>
                  <a:lnTo>
                    <a:pt x="2865869" y="3123958"/>
                  </a:lnTo>
                  <a:lnTo>
                    <a:pt x="2866987" y="3122777"/>
                  </a:lnTo>
                  <a:lnTo>
                    <a:pt x="2868345" y="3119564"/>
                  </a:lnTo>
                  <a:lnTo>
                    <a:pt x="2868422" y="3117939"/>
                  </a:lnTo>
                  <a:close/>
                </a:path>
                <a:path w="4261484" h="3862704">
                  <a:moveTo>
                    <a:pt x="4260939" y="1891157"/>
                  </a:moveTo>
                  <a:lnTo>
                    <a:pt x="4252620" y="1879574"/>
                  </a:lnTo>
                  <a:lnTo>
                    <a:pt x="3290468" y="1315961"/>
                  </a:lnTo>
                  <a:lnTo>
                    <a:pt x="3290900" y="1312354"/>
                  </a:lnTo>
                  <a:lnTo>
                    <a:pt x="3291471" y="1304010"/>
                  </a:lnTo>
                  <a:lnTo>
                    <a:pt x="3291636" y="1295615"/>
                  </a:lnTo>
                  <a:lnTo>
                    <a:pt x="3291395" y="1287233"/>
                  </a:lnTo>
                  <a:lnTo>
                    <a:pt x="3284042" y="1246085"/>
                  </a:lnTo>
                  <a:lnTo>
                    <a:pt x="3266922" y="1207973"/>
                  </a:lnTo>
                  <a:lnTo>
                    <a:pt x="3241040" y="1175131"/>
                  </a:lnTo>
                  <a:lnTo>
                    <a:pt x="3207943" y="1149565"/>
                  </a:lnTo>
                  <a:lnTo>
                    <a:pt x="3190265" y="1140498"/>
                  </a:lnTo>
                  <a:lnTo>
                    <a:pt x="3286722" y="894930"/>
                  </a:lnTo>
                  <a:lnTo>
                    <a:pt x="3292678" y="877658"/>
                  </a:lnTo>
                  <a:lnTo>
                    <a:pt x="3297097" y="860069"/>
                  </a:lnTo>
                  <a:lnTo>
                    <a:pt x="3299980" y="842162"/>
                  </a:lnTo>
                  <a:lnTo>
                    <a:pt x="3301314" y="823937"/>
                  </a:lnTo>
                  <a:lnTo>
                    <a:pt x="3301098" y="805675"/>
                  </a:lnTo>
                  <a:lnTo>
                    <a:pt x="3299333" y="787628"/>
                  </a:lnTo>
                  <a:lnTo>
                    <a:pt x="3296005" y="769797"/>
                  </a:lnTo>
                  <a:lnTo>
                    <a:pt x="3291116" y="752195"/>
                  </a:lnTo>
                  <a:lnTo>
                    <a:pt x="3133458" y="267157"/>
                  </a:lnTo>
                  <a:lnTo>
                    <a:pt x="3062998" y="7404"/>
                  </a:lnTo>
                  <a:lnTo>
                    <a:pt x="3060979" y="4686"/>
                  </a:lnTo>
                  <a:lnTo>
                    <a:pt x="3054934" y="749"/>
                  </a:lnTo>
                  <a:lnTo>
                    <a:pt x="3051632" y="0"/>
                  </a:lnTo>
                  <a:lnTo>
                    <a:pt x="3044482" y="952"/>
                  </a:lnTo>
                  <a:lnTo>
                    <a:pt x="3041497" y="2540"/>
                  </a:lnTo>
                  <a:lnTo>
                    <a:pt x="3036697" y="7937"/>
                  </a:lnTo>
                  <a:lnTo>
                    <a:pt x="3035465" y="11087"/>
                  </a:lnTo>
                  <a:lnTo>
                    <a:pt x="3035401" y="1144676"/>
                  </a:lnTo>
                  <a:lnTo>
                    <a:pt x="3035770" y="1148499"/>
                  </a:lnTo>
                  <a:lnTo>
                    <a:pt x="3032404" y="1150429"/>
                  </a:lnTo>
                  <a:lnTo>
                    <a:pt x="2999575" y="1176312"/>
                  </a:lnTo>
                  <a:lnTo>
                    <a:pt x="2974009" y="1209395"/>
                  </a:lnTo>
                  <a:lnTo>
                    <a:pt x="2957258" y="1247686"/>
                  </a:lnTo>
                  <a:lnTo>
                    <a:pt x="2950311" y="1288897"/>
                  </a:lnTo>
                  <a:lnTo>
                    <a:pt x="2950146" y="1297292"/>
                  </a:lnTo>
                  <a:lnTo>
                    <a:pt x="2950400" y="1305674"/>
                  </a:lnTo>
                  <a:lnTo>
                    <a:pt x="2950578" y="1308049"/>
                  </a:lnTo>
                  <a:lnTo>
                    <a:pt x="2688361" y="1333080"/>
                  </a:lnTo>
                  <a:lnTo>
                    <a:pt x="2635212" y="1345158"/>
                  </a:lnTo>
                  <a:lnTo>
                    <a:pt x="2586761" y="1370457"/>
                  </a:lnTo>
                  <a:lnTo>
                    <a:pt x="2196960" y="1753857"/>
                  </a:lnTo>
                  <a:lnTo>
                    <a:pt x="2000173" y="1931327"/>
                  </a:lnTo>
                  <a:lnTo>
                    <a:pt x="1997837" y="1933829"/>
                  </a:lnTo>
                  <a:lnTo>
                    <a:pt x="1996541" y="1936788"/>
                  </a:lnTo>
                  <a:lnTo>
                    <a:pt x="1996084" y="1943620"/>
                  </a:lnTo>
                  <a:lnTo>
                    <a:pt x="1996948" y="1946732"/>
                  </a:lnTo>
                  <a:lnTo>
                    <a:pt x="2000897" y="1952332"/>
                  </a:lnTo>
                  <a:lnTo>
                    <a:pt x="2003526" y="1954187"/>
                  </a:lnTo>
                  <a:lnTo>
                    <a:pt x="2010130" y="1956054"/>
                  </a:lnTo>
                  <a:lnTo>
                    <a:pt x="2013343" y="1955838"/>
                  </a:lnTo>
                  <a:lnTo>
                    <a:pt x="2427897" y="1746110"/>
                  </a:lnTo>
                  <a:lnTo>
                    <a:pt x="3024581" y="1443494"/>
                  </a:lnTo>
                  <a:lnTo>
                    <a:pt x="3029204" y="1440446"/>
                  </a:lnTo>
                  <a:lnTo>
                    <a:pt x="3033839" y="1443342"/>
                  </a:lnTo>
                  <a:lnTo>
                    <a:pt x="3041142" y="1447431"/>
                  </a:lnTo>
                  <a:lnTo>
                    <a:pt x="3048635" y="1451152"/>
                  </a:lnTo>
                  <a:lnTo>
                    <a:pt x="3056318" y="1454518"/>
                  </a:lnTo>
                  <a:lnTo>
                    <a:pt x="3058452" y="1455343"/>
                  </a:lnTo>
                  <a:lnTo>
                    <a:pt x="3013252" y="3862616"/>
                  </a:lnTo>
                  <a:lnTo>
                    <a:pt x="3227032" y="3862616"/>
                  </a:lnTo>
                  <a:lnTo>
                    <a:pt x="3181820" y="1455915"/>
                  </a:lnTo>
                  <a:lnTo>
                    <a:pt x="3187001" y="1453883"/>
                  </a:lnTo>
                  <a:lnTo>
                    <a:pt x="3194659" y="1450441"/>
                  </a:lnTo>
                  <a:lnTo>
                    <a:pt x="3202114" y="1446644"/>
                  </a:lnTo>
                  <a:lnTo>
                    <a:pt x="3204222" y="1445437"/>
                  </a:lnTo>
                  <a:lnTo>
                    <a:pt x="3366135" y="1651419"/>
                  </a:lnTo>
                  <a:lnTo>
                    <a:pt x="3405022" y="1689620"/>
                  </a:lnTo>
                  <a:lnTo>
                    <a:pt x="3452520" y="1716671"/>
                  </a:lnTo>
                  <a:lnTo>
                    <a:pt x="3985095" y="1836635"/>
                  </a:lnTo>
                  <a:lnTo>
                    <a:pt x="4241038" y="1906092"/>
                  </a:lnTo>
                  <a:lnTo>
                    <a:pt x="4242790" y="1906790"/>
                  </a:lnTo>
                  <a:lnTo>
                    <a:pt x="4244594" y="1907133"/>
                  </a:lnTo>
                  <a:lnTo>
                    <a:pt x="4248366" y="1907120"/>
                  </a:lnTo>
                  <a:lnTo>
                    <a:pt x="4260837" y="1894916"/>
                  </a:lnTo>
                  <a:lnTo>
                    <a:pt x="4260939" y="189115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0948" y="9172961"/>
              <a:ext cx="164841" cy="16484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949140" y="8427986"/>
              <a:ext cx="1181100" cy="1859280"/>
            </a:xfrm>
            <a:custGeom>
              <a:avLst/>
              <a:gdLst/>
              <a:ahLst/>
              <a:cxnLst/>
              <a:rect l="l" t="t" r="r" b="b"/>
              <a:pathLst>
                <a:path w="1181100" h="1859279">
                  <a:moveTo>
                    <a:pt x="680834" y="429501"/>
                  </a:moveTo>
                  <a:lnTo>
                    <a:pt x="593344" y="139331"/>
                  </a:lnTo>
                  <a:lnTo>
                    <a:pt x="556882" y="4000"/>
                  </a:lnTo>
                  <a:lnTo>
                    <a:pt x="555853" y="2540"/>
                  </a:lnTo>
                  <a:lnTo>
                    <a:pt x="552691" y="406"/>
                  </a:lnTo>
                  <a:lnTo>
                    <a:pt x="550951" y="0"/>
                  </a:lnTo>
                  <a:lnTo>
                    <a:pt x="547166" y="495"/>
                  </a:lnTo>
                  <a:lnTo>
                    <a:pt x="545604" y="1346"/>
                  </a:lnTo>
                  <a:lnTo>
                    <a:pt x="543102" y="4241"/>
                  </a:lnTo>
                  <a:lnTo>
                    <a:pt x="542493" y="5918"/>
                  </a:lnTo>
                  <a:lnTo>
                    <a:pt x="542531" y="599300"/>
                  </a:lnTo>
                  <a:lnTo>
                    <a:pt x="571309" y="631964"/>
                  </a:lnTo>
                  <a:lnTo>
                    <a:pt x="576275" y="632942"/>
                  </a:lnTo>
                  <a:lnTo>
                    <a:pt x="581418" y="632929"/>
                  </a:lnTo>
                  <a:lnTo>
                    <a:pt x="589407" y="632942"/>
                  </a:lnTo>
                  <a:lnTo>
                    <a:pt x="673214" y="466585"/>
                  </a:lnTo>
                  <a:lnTo>
                    <a:pt x="680148" y="439013"/>
                  </a:lnTo>
                  <a:lnTo>
                    <a:pt x="680834" y="429501"/>
                  </a:lnTo>
                  <a:close/>
                </a:path>
                <a:path w="1181100" h="1859279">
                  <a:moveTo>
                    <a:pt x="1180706" y="985837"/>
                  </a:moveTo>
                  <a:lnTo>
                    <a:pt x="666229" y="680783"/>
                  </a:lnTo>
                  <a:lnTo>
                    <a:pt x="651256" y="677710"/>
                  </a:lnTo>
                  <a:lnTo>
                    <a:pt x="646214" y="678014"/>
                  </a:lnTo>
                  <a:lnTo>
                    <a:pt x="617537" y="697293"/>
                  </a:lnTo>
                  <a:lnTo>
                    <a:pt x="613486" y="704164"/>
                  </a:lnTo>
                  <a:lnTo>
                    <a:pt x="611720" y="711593"/>
                  </a:lnTo>
                  <a:lnTo>
                    <a:pt x="611898" y="714311"/>
                  </a:lnTo>
                  <a:lnTo>
                    <a:pt x="555434" y="714311"/>
                  </a:lnTo>
                  <a:lnTo>
                    <a:pt x="555180" y="710933"/>
                  </a:lnTo>
                  <a:lnTo>
                    <a:pt x="553796" y="706056"/>
                  </a:lnTo>
                  <a:lnTo>
                    <a:pt x="551446" y="701459"/>
                  </a:lnTo>
                  <a:lnTo>
                    <a:pt x="547827" y="694334"/>
                  </a:lnTo>
                  <a:lnTo>
                    <a:pt x="542531" y="688848"/>
                  </a:lnTo>
                  <a:lnTo>
                    <a:pt x="528535" y="681164"/>
                  </a:lnTo>
                  <a:lnTo>
                    <a:pt x="521068" y="679615"/>
                  </a:lnTo>
                  <a:lnTo>
                    <a:pt x="361480" y="694740"/>
                  </a:lnTo>
                  <a:lnTo>
                    <a:pt x="316534" y="709168"/>
                  </a:lnTo>
                  <a:lnTo>
                    <a:pt x="105765" y="913993"/>
                  </a:lnTo>
                  <a:lnTo>
                    <a:pt x="1460" y="1007833"/>
                  </a:lnTo>
                  <a:lnTo>
                    <a:pt x="558" y="1009421"/>
                  </a:lnTo>
                  <a:lnTo>
                    <a:pt x="0" y="1013282"/>
                  </a:lnTo>
                  <a:lnTo>
                    <a:pt x="406" y="1015060"/>
                  </a:lnTo>
                  <a:lnTo>
                    <a:pt x="2616" y="1018286"/>
                  </a:lnTo>
                  <a:lnTo>
                    <a:pt x="4114" y="1019314"/>
                  </a:lnTo>
                  <a:lnTo>
                    <a:pt x="7924" y="1020203"/>
                  </a:lnTo>
                  <a:lnTo>
                    <a:pt x="9715" y="1019949"/>
                  </a:lnTo>
                  <a:lnTo>
                    <a:pt x="538924" y="751459"/>
                  </a:lnTo>
                  <a:lnTo>
                    <a:pt x="554888" y="727786"/>
                  </a:lnTo>
                  <a:lnTo>
                    <a:pt x="533590" y="1859013"/>
                  </a:lnTo>
                  <a:lnTo>
                    <a:pt x="639241" y="1859013"/>
                  </a:lnTo>
                  <a:lnTo>
                    <a:pt x="618210" y="738085"/>
                  </a:lnTo>
                  <a:lnTo>
                    <a:pt x="714667" y="860628"/>
                  </a:lnTo>
                  <a:lnTo>
                    <a:pt x="751027" y="890651"/>
                  </a:lnTo>
                  <a:lnTo>
                    <a:pt x="1037285" y="957173"/>
                  </a:lnTo>
                  <a:lnTo>
                    <a:pt x="1172489" y="994232"/>
                  </a:lnTo>
                  <a:lnTo>
                    <a:pt x="1174305" y="994130"/>
                  </a:lnTo>
                  <a:lnTo>
                    <a:pt x="1177848" y="992530"/>
                  </a:lnTo>
                  <a:lnTo>
                    <a:pt x="1179118" y="991235"/>
                  </a:lnTo>
                  <a:lnTo>
                    <a:pt x="1180642" y="987653"/>
                  </a:lnTo>
                  <a:lnTo>
                    <a:pt x="1180706" y="98583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46876" y="9014718"/>
              <a:ext cx="178038" cy="17803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784885" y="7526832"/>
              <a:ext cx="4503420" cy="2545715"/>
            </a:xfrm>
            <a:custGeom>
              <a:avLst/>
              <a:gdLst/>
              <a:ahLst/>
              <a:cxnLst/>
              <a:rect l="l" t="t" r="r" b="b"/>
              <a:pathLst>
                <a:path w="4503419" h="2545715">
                  <a:moveTo>
                    <a:pt x="60363" y="295440"/>
                  </a:moveTo>
                  <a:lnTo>
                    <a:pt x="59905" y="293751"/>
                  </a:lnTo>
                  <a:lnTo>
                    <a:pt x="57607" y="290766"/>
                  </a:lnTo>
                  <a:lnTo>
                    <a:pt x="56095" y="289902"/>
                  </a:lnTo>
                  <a:lnTo>
                    <a:pt x="6045" y="283260"/>
                  </a:lnTo>
                  <a:lnTo>
                    <a:pt x="4356" y="283705"/>
                  </a:lnTo>
                  <a:lnTo>
                    <a:pt x="1346" y="286016"/>
                  </a:lnTo>
                  <a:lnTo>
                    <a:pt x="482" y="287540"/>
                  </a:lnTo>
                  <a:lnTo>
                    <a:pt x="0" y="291312"/>
                  </a:lnTo>
                  <a:lnTo>
                    <a:pt x="444" y="293001"/>
                  </a:lnTo>
                  <a:lnTo>
                    <a:pt x="2768" y="296011"/>
                  </a:lnTo>
                  <a:lnTo>
                    <a:pt x="4292" y="296862"/>
                  </a:lnTo>
                  <a:lnTo>
                    <a:pt x="6184" y="297078"/>
                  </a:lnTo>
                  <a:lnTo>
                    <a:pt x="54356" y="303453"/>
                  </a:lnTo>
                  <a:lnTo>
                    <a:pt x="56032" y="302996"/>
                  </a:lnTo>
                  <a:lnTo>
                    <a:pt x="59016" y="300685"/>
                  </a:lnTo>
                  <a:lnTo>
                    <a:pt x="59880" y="299173"/>
                  </a:lnTo>
                  <a:lnTo>
                    <a:pt x="60363" y="295440"/>
                  </a:lnTo>
                  <a:close/>
                </a:path>
                <a:path w="4503419" h="2545715">
                  <a:moveTo>
                    <a:pt x="60756" y="441871"/>
                  </a:moveTo>
                  <a:lnTo>
                    <a:pt x="59956" y="438200"/>
                  </a:lnTo>
                  <a:lnTo>
                    <a:pt x="58966" y="436778"/>
                  </a:lnTo>
                  <a:lnTo>
                    <a:pt x="55803" y="434746"/>
                  </a:lnTo>
                  <a:lnTo>
                    <a:pt x="54089" y="434428"/>
                  </a:lnTo>
                  <a:lnTo>
                    <a:pt x="4114" y="445655"/>
                  </a:lnTo>
                  <a:lnTo>
                    <a:pt x="2692" y="446646"/>
                  </a:lnTo>
                  <a:lnTo>
                    <a:pt x="660" y="449808"/>
                  </a:lnTo>
                  <a:lnTo>
                    <a:pt x="342" y="451510"/>
                  </a:lnTo>
                  <a:lnTo>
                    <a:pt x="1168" y="455193"/>
                  </a:lnTo>
                  <a:lnTo>
                    <a:pt x="2184" y="456615"/>
                  </a:lnTo>
                  <a:lnTo>
                    <a:pt x="5384" y="458647"/>
                  </a:lnTo>
                  <a:lnTo>
                    <a:pt x="7112" y="458952"/>
                  </a:lnTo>
                  <a:lnTo>
                    <a:pt x="8966" y="458558"/>
                  </a:lnTo>
                  <a:lnTo>
                    <a:pt x="57086" y="447802"/>
                  </a:lnTo>
                  <a:lnTo>
                    <a:pt x="58483" y="446773"/>
                  </a:lnTo>
                  <a:lnTo>
                    <a:pt x="60464" y="443585"/>
                  </a:lnTo>
                  <a:lnTo>
                    <a:pt x="60756" y="441871"/>
                  </a:lnTo>
                  <a:close/>
                </a:path>
                <a:path w="4503419" h="2545715">
                  <a:moveTo>
                    <a:pt x="97548" y="176225"/>
                  </a:moveTo>
                  <a:lnTo>
                    <a:pt x="96913" y="172554"/>
                  </a:lnTo>
                  <a:lnTo>
                    <a:pt x="96012" y="171081"/>
                  </a:lnTo>
                  <a:lnTo>
                    <a:pt x="54762" y="141554"/>
                  </a:lnTo>
                  <a:lnTo>
                    <a:pt x="53060" y="141147"/>
                  </a:lnTo>
                  <a:lnTo>
                    <a:pt x="49326" y="141732"/>
                  </a:lnTo>
                  <a:lnTo>
                    <a:pt x="47828" y="142633"/>
                  </a:lnTo>
                  <a:lnTo>
                    <a:pt x="45618" y="145707"/>
                  </a:lnTo>
                  <a:lnTo>
                    <a:pt x="45224" y="147421"/>
                  </a:lnTo>
                  <a:lnTo>
                    <a:pt x="45859" y="151155"/>
                  </a:lnTo>
                  <a:lnTo>
                    <a:pt x="46786" y="152654"/>
                  </a:lnTo>
                  <a:lnTo>
                    <a:pt x="48323" y="153758"/>
                  </a:lnTo>
                  <a:lnTo>
                    <a:pt x="88061" y="182206"/>
                  </a:lnTo>
                  <a:lnTo>
                    <a:pt x="89776" y="182600"/>
                  </a:lnTo>
                  <a:lnTo>
                    <a:pt x="93548" y="181965"/>
                  </a:lnTo>
                  <a:lnTo>
                    <a:pt x="95034" y="181025"/>
                  </a:lnTo>
                  <a:lnTo>
                    <a:pt x="97180" y="177914"/>
                  </a:lnTo>
                  <a:lnTo>
                    <a:pt x="97548" y="176225"/>
                  </a:lnTo>
                  <a:close/>
                </a:path>
                <a:path w="4503419" h="2545715">
                  <a:moveTo>
                    <a:pt x="124396" y="546608"/>
                  </a:moveTo>
                  <a:lnTo>
                    <a:pt x="123723" y="544995"/>
                  </a:lnTo>
                  <a:lnTo>
                    <a:pt x="121069" y="542328"/>
                  </a:lnTo>
                  <a:lnTo>
                    <a:pt x="119468" y="541667"/>
                  </a:lnTo>
                  <a:lnTo>
                    <a:pt x="115735" y="541667"/>
                  </a:lnTo>
                  <a:lnTo>
                    <a:pt x="114134" y="542328"/>
                  </a:lnTo>
                  <a:lnTo>
                    <a:pt x="78028" y="577964"/>
                  </a:lnTo>
                  <a:lnTo>
                    <a:pt x="77368" y="579564"/>
                  </a:lnTo>
                  <a:lnTo>
                    <a:pt x="77368" y="583311"/>
                  </a:lnTo>
                  <a:lnTo>
                    <a:pt x="78028" y="584911"/>
                  </a:lnTo>
                  <a:lnTo>
                    <a:pt x="80645" y="587603"/>
                  </a:lnTo>
                  <a:lnTo>
                    <a:pt x="82232" y="588302"/>
                  </a:lnTo>
                  <a:lnTo>
                    <a:pt x="86004" y="588340"/>
                  </a:lnTo>
                  <a:lnTo>
                    <a:pt x="87617" y="587692"/>
                  </a:lnTo>
                  <a:lnTo>
                    <a:pt x="88950" y="586359"/>
                  </a:lnTo>
                  <a:lnTo>
                    <a:pt x="123723" y="552018"/>
                  </a:lnTo>
                  <a:lnTo>
                    <a:pt x="124396" y="550392"/>
                  </a:lnTo>
                  <a:lnTo>
                    <a:pt x="124396" y="546608"/>
                  </a:lnTo>
                  <a:close/>
                </a:path>
                <a:path w="4503419" h="2545715">
                  <a:moveTo>
                    <a:pt x="180428" y="89890"/>
                  </a:moveTo>
                  <a:lnTo>
                    <a:pt x="180200" y="88150"/>
                  </a:lnTo>
                  <a:lnTo>
                    <a:pt x="155181" y="44221"/>
                  </a:lnTo>
                  <a:lnTo>
                    <a:pt x="153809" y="43154"/>
                  </a:lnTo>
                  <a:lnTo>
                    <a:pt x="150177" y="42151"/>
                  </a:lnTo>
                  <a:lnTo>
                    <a:pt x="148463" y="42379"/>
                  </a:lnTo>
                  <a:lnTo>
                    <a:pt x="145173" y="44259"/>
                  </a:lnTo>
                  <a:lnTo>
                    <a:pt x="144094" y="45643"/>
                  </a:lnTo>
                  <a:lnTo>
                    <a:pt x="143103" y="49326"/>
                  </a:lnTo>
                  <a:lnTo>
                    <a:pt x="143332" y="51066"/>
                  </a:lnTo>
                  <a:lnTo>
                    <a:pt x="144284" y="52705"/>
                  </a:lnTo>
                  <a:lnTo>
                    <a:pt x="168363" y="94957"/>
                  </a:lnTo>
                  <a:lnTo>
                    <a:pt x="169735" y="96012"/>
                  </a:lnTo>
                  <a:lnTo>
                    <a:pt x="173342" y="97015"/>
                  </a:lnTo>
                  <a:lnTo>
                    <a:pt x="175069" y="96799"/>
                  </a:lnTo>
                  <a:lnTo>
                    <a:pt x="178358" y="94945"/>
                  </a:lnTo>
                  <a:lnTo>
                    <a:pt x="179425" y="93560"/>
                  </a:lnTo>
                  <a:lnTo>
                    <a:pt x="180428" y="89890"/>
                  </a:lnTo>
                  <a:close/>
                </a:path>
                <a:path w="4503419" h="2545715">
                  <a:moveTo>
                    <a:pt x="231762" y="609930"/>
                  </a:moveTo>
                  <a:lnTo>
                    <a:pt x="231698" y="608190"/>
                  </a:lnTo>
                  <a:lnTo>
                    <a:pt x="230111" y="604748"/>
                  </a:lnTo>
                  <a:lnTo>
                    <a:pt x="228828" y="603567"/>
                  </a:lnTo>
                  <a:lnTo>
                    <a:pt x="225285" y="602284"/>
                  </a:lnTo>
                  <a:lnTo>
                    <a:pt x="223532" y="602361"/>
                  </a:lnTo>
                  <a:lnTo>
                    <a:pt x="220116" y="603935"/>
                  </a:lnTo>
                  <a:lnTo>
                    <a:pt x="218935" y="605205"/>
                  </a:lnTo>
                  <a:lnTo>
                    <a:pt x="201625" y="652945"/>
                  </a:lnTo>
                  <a:lnTo>
                    <a:pt x="201688" y="654672"/>
                  </a:lnTo>
                  <a:lnTo>
                    <a:pt x="203276" y="658075"/>
                  </a:lnTo>
                  <a:lnTo>
                    <a:pt x="204558" y="659244"/>
                  </a:lnTo>
                  <a:lnTo>
                    <a:pt x="208102" y="660527"/>
                  </a:lnTo>
                  <a:lnTo>
                    <a:pt x="209854" y="660463"/>
                  </a:lnTo>
                  <a:lnTo>
                    <a:pt x="213296" y="658876"/>
                  </a:lnTo>
                  <a:lnTo>
                    <a:pt x="214477" y="657593"/>
                  </a:lnTo>
                  <a:lnTo>
                    <a:pt x="215125" y="655815"/>
                  </a:lnTo>
                  <a:lnTo>
                    <a:pt x="231762" y="609930"/>
                  </a:lnTo>
                  <a:close/>
                </a:path>
                <a:path w="4503419" h="2545715">
                  <a:moveTo>
                    <a:pt x="313093" y="4965"/>
                  </a:moveTo>
                  <a:lnTo>
                    <a:pt x="312445" y="3340"/>
                  </a:lnTo>
                  <a:lnTo>
                    <a:pt x="309753" y="660"/>
                  </a:lnTo>
                  <a:lnTo>
                    <a:pt x="308127" y="0"/>
                  </a:lnTo>
                  <a:lnTo>
                    <a:pt x="304342" y="38"/>
                  </a:lnTo>
                  <a:lnTo>
                    <a:pt x="302742" y="698"/>
                  </a:lnTo>
                  <a:lnTo>
                    <a:pt x="300062" y="3365"/>
                  </a:lnTo>
                  <a:lnTo>
                    <a:pt x="299402" y="4978"/>
                  </a:lnTo>
                  <a:lnTo>
                    <a:pt x="299402" y="6870"/>
                  </a:lnTo>
                  <a:lnTo>
                    <a:pt x="299402" y="55638"/>
                  </a:lnTo>
                  <a:lnTo>
                    <a:pt x="300062" y="57238"/>
                  </a:lnTo>
                  <a:lnTo>
                    <a:pt x="302742" y="59905"/>
                  </a:lnTo>
                  <a:lnTo>
                    <a:pt x="304342" y="60579"/>
                  </a:lnTo>
                  <a:lnTo>
                    <a:pt x="308127" y="60604"/>
                  </a:lnTo>
                  <a:lnTo>
                    <a:pt x="309753" y="59956"/>
                  </a:lnTo>
                  <a:lnTo>
                    <a:pt x="312445" y="57264"/>
                  </a:lnTo>
                  <a:lnTo>
                    <a:pt x="313093" y="55651"/>
                  </a:lnTo>
                  <a:lnTo>
                    <a:pt x="313093" y="4965"/>
                  </a:lnTo>
                  <a:close/>
                </a:path>
                <a:path w="4503419" h="2545715">
                  <a:moveTo>
                    <a:pt x="340144" y="635635"/>
                  </a:moveTo>
                  <a:lnTo>
                    <a:pt x="339483" y="634022"/>
                  </a:lnTo>
                  <a:lnTo>
                    <a:pt x="336816" y="631355"/>
                  </a:lnTo>
                  <a:lnTo>
                    <a:pt x="335203" y="630694"/>
                  </a:lnTo>
                  <a:lnTo>
                    <a:pt x="331431" y="630694"/>
                  </a:lnTo>
                  <a:lnTo>
                    <a:pt x="329819" y="631355"/>
                  </a:lnTo>
                  <a:lnTo>
                    <a:pt x="327152" y="634022"/>
                  </a:lnTo>
                  <a:lnTo>
                    <a:pt x="326491" y="635635"/>
                  </a:lnTo>
                  <a:lnTo>
                    <a:pt x="326491" y="637527"/>
                  </a:lnTo>
                  <a:lnTo>
                    <a:pt x="326491" y="686409"/>
                  </a:lnTo>
                  <a:lnTo>
                    <a:pt x="327152" y="688009"/>
                  </a:lnTo>
                  <a:lnTo>
                    <a:pt x="329819" y="690676"/>
                  </a:lnTo>
                  <a:lnTo>
                    <a:pt x="331431" y="691349"/>
                  </a:lnTo>
                  <a:lnTo>
                    <a:pt x="335203" y="691349"/>
                  </a:lnTo>
                  <a:lnTo>
                    <a:pt x="336816" y="690676"/>
                  </a:lnTo>
                  <a:lnTo>
                    <a:pt x="339483" y="688009"/>
                  </a:lnTo>
                  <a:lnTo>
                    <a:pt x="340144" y="686409"/>
                  </a:lnTo>
                  <a:lnTo>
                    <a:pt x="340144" y="635635"/>
                  </a:lnTo>
                  <a:close/>
                </a:path>
                <a:path w="4503419" h="2545715">
                  <a:moveTo>
                    <a:pt x="451637" y="12865"/>
                  </a:moveTo>
                  <a:lnTo>
                    <a:pt x="451180" y="11188"/>
                  </a:lnTo>
                  <a:lnTo>
                    <a:pt x="448868" y="8204"/>
                  </a:lnTo>
                  <a:lnTo>
                    <a:pt x="447357" y="7340"/>
                  </a:lnTo>
                  <a:lnTo>
                    <a:pt x="443623" y="6858"/>
                  </a:lnTo>
                  <a:lnTo>
                    <a:pt x="441934" y="7315"/>
                  </a:lnTo>
                  <a:lnTo>
                    <a:pt x="438962" y="9613"/>
                  </a:lnTo>
                  <a:lnTo>
                    <a:pt x="438086" y="11125"/>
                  </a:lnTo>
                  <a:lnTo>
                    <a:pt x="431469" y="61175"/>
                  </a:lnTo>
                  <a:lnTo>
                    <a:pt x="431927" y="62852"/>
                  </a:lnTo>
                  <a:lnTo>
                    <a:pt x="434238" y="65836"/>
                  </a:lnTo>
                  <a:lnTo>
                    <a:pt x="435749" y="66700"/>
                  </a:lnTo>
                  <a:lnTo>
                    <a:pt x="439496" y="67221"/>
                  </a:lnTo>
                  <a:lnTo>
                    <a:pt x="441185" y="66776"/>
                  </a:lnTo>
                  <a:lnTo>
                    <a:pt x="444195" y="64452"/>
                  </a:lnTo>
                  <a:lnTo>
                    <a:pt x="445046" y="62928"/>
                  </a:lnTo>
                  <a:lnTo>
                    <a:pt x="451396" y="14732"/>
                  </a:lnTo>
                  <a:lnTo>
                    <a:pt x="451637" y="12865"/>
                  </a:lnTo>
                  <a:close/>
                </a:path>
                <a:path w="4503419" h="2545715">
                  <a:moveTo>
                    <a:pt x="464172" y="668197"/>
                  </a:moveTo>
                  <a:lnTo>
                    <a:pt x="453186" y="618210"/>
                  </a:lnTo>
                  <a:lnTo>
                    <a:pt x="452196" y="616788"/>
                  </a:lnTo>
                  <a:lnTo>
                    <a:pt x="449033" y="614756"/>
                  </a:lnTo>
                  <a:lnTo>
                    <a:pt x="447332" y="614438"/>
                  </a:lnTo>
                  <a:lnTo>
                    <a:pt x="443661" y="615238"/>
                  </a:lnTo>
                  <a:lnTo>
                    <a:pt x="442226" y="616229"/>
                  </a:lnTo>
                  <a:lnTo>
                    <a:pt x="440194" y="619391"/>
                  </a:lnTo>
                  <a:lnTo>
                    <a:pt x="439889" y="621106"/>
                  </a:lnTo>
                  <a:lnTo>
                    <a:pt x="450469" y="669239"/>
                  </a:lnTo>
                  <a:lnTo>
                    <a:pt x="450850" y="671093"/>
                  </a:lnTo>
                  <a:lnTo>
                    <a:pt x="451827" y="672553"/>
                  </a:lnTo>
                  <a:lnTo>
                    <a:pt x="454990" y="674636"/>
                  </a:lnTo>
                  <a:lnTo>
                    <a:pt x="456717" y="674954"/>
                  </a:lnTo>
                  <a:lnTo>
                    <a:pt x="460413" y="674128"/>
                  </a:lnTo>
                  <a:lnTo>
                    <a:pt x="461848" y="673125"/>
                  </a:lnTo>
                  <a:lnTo>
                    <a:pt x="463867" y="669925"/>
                  </a:lnTo>
                  <a:lnTo>
                    <a:pt x="464172" y="668197"/>
                  </a:lnTo>
                  <a:close/>
                </a:path>
                <a:path w="4503419" h="2545715">
                  <a:moveTo>
                    <a:pt x="596874" y="611530"/>
                  </a:moveTo>
                  <a:lnTo>
                    <a:pt x="596417" y="609841"/>
                  </a:lnTo>
                  <a:lnTo>
                    <a:pt x="565315" y="569798"/>
                  </a:lnTo>
                  <a:lnTo>
                    <a:pt x="563803" y="568921"/>
                  </a:lnTo>
                  <a:lnTo>
                    <a:pt x="560044" y="568426"/>
                  </a:lnTo>
                  <a:lnTo>
                    <a:pt x="558355" y="568871"/>
                  </a:lnTo>
                  <a:lnTo>
                    <a:pt x="555396" y="571220"/>
                  </a:lnTo>
                  <a:lnTo>
                    <a:pt x="554545" y="572744"/>
                  </a:lnTo>
                  <a:lnTo>
                    <a:pt x="554101" y="576465"/>
                  </a:lnTo>
                  <a:lnTo>
                    <a:pt x="554558" y="578142"/>
                  </a:lnTo>
                  <a:lnTo>
                    <a:pt x="584517" y="616800"/>
                  </a:lnTo>
                  <a:lnTo>
                    <a:pt x="585685" y="618286"/>
                  </a:lnTo>
                  <a:lnTo>
                    <a:pt x="587209" y="619150"/>
                  </a:lnTo>
                  <a:lnTo>
                    <a:pt x="590956" y="619607"/>
                  </a:lnTo>
                  <a:lnTo>
                    <a:pt x="592645" y="619125"/>
                  </a:lnTo>
                  <a:lnTo>
                    <a:pt x="595591" y="616775"/>
                  </a:lnTo>
                  <a:lnTo>
                    <a:pt x="596430" y="615251"/>
                  </a:lnTo>
                  <a:lnTo>
                    <a:pt x="596874" y="611530"/>
                  </a:lnTo>
                  <a:close/>
                </a:path>
                <a:path w="4503419" h="2545715">
                  <a:moveTo>
                    <a:pt x="600900" y="77292"/>
                  </a:moveTo>
                  <a:lnTo>
                    <a:pt x="600405" y="73558"/>
                  </a:lnTo>
                  <a:lnTo>
                    <a:pt x="599541" y="72047"/>
                  </a:lnTo>
                  <a:lnTo>
                    <a:pt x="596557" y="69723"/>
                  </a:lnTo>
                  <a:lnTo>
                    <a:pt x="594868" y="69265"/>
                  </a:lnTo>
                  <a:lnTo>
                    <a:pt x="591108" y="69761"/>
                  </a:lnTo>
                  <a:lnTo>
                    <a:pt x="589597" y="70650"/>
                  </a:lnTo>
                  <a:lnTo>
                    <a:pt x="558698" y="110934"/>
                  </a:lnTo>
                  <a:lnTo>
                    <a:pt x="558253" y="112623"/>
                  </a:lnTo>
                  <a:lnTo>
                    <a:pt x="558749" y="116370"/>
                  </a:lnTo>
                  <a:lnTo>
                    <a:pt x="559625" y="117894"/>
                  </a:lnTo>
                  <a:lnTo>
                    <a:pt x="562648" y="120129"/>
                  </a:lnTo>
                  <a:lnTo>
                    <a:pt x="564337" y="120548"/>
                  </a:lnTo>
                  <a:lnTo>
                    <a:pt x="568045" y="120065"/>
                  </a:lnTo>
                  <a:lnTo>
                    <a:pt x="569556" y="119214"/>
                  </a:lnTo>
                  <a:lnTo>
                    <a:pt x="599338" y="80492"/>
                  </a:lnTo>
                  <a:lnTo>
                    <a:pt x="600456" y="78981"/>
                  </a:lnTo>
                  <a:lnTo>
                    <a:pt x="600900" y="77292"/>
                  </a:lnTo>
                  <a:close/>
                </a:path>
                <a:path w="4503419" h="2545715">
                  <a:moveTo>
                    <a:pt x="607707" y="340880"/>
                  </a:moveTo>
                  <a:lnTo>
                    <a:pt x="604342" y="299808"/>
                  </a:lnTo>
                  <a:lnTo>
                    <a:pt x="591553" y="252056"/>
                  </a:lnTo>
                  <a:lnTo>
                    <a:pt x="569696" y="207721"/>
                  </a:lnTo>
                  <a:lnTo>
                    <a:pt x="539610" y="168516"/>
                  </a:lnTo>
                  <a:lnTo>
                    <a:pt x="502450" y="135915"/>
                  </a:lnTo>
                  <a:lnTo>
                    <a:pt x="459638" y="111201"/>
                  </a:lnTo>
                  <a:lnTo>
                    <a:pt x="412838" y="95313"/>
                  </a:lnTo>
                  <a:lnTo>
                    <a:pt x="363829" y="88849"/>
                  </a:lnTo>
                  <a:lnTo>
                    <a:pt x="355587" y="88722"/>
                  </a:lnTo>
                  <a:lnTo>
                    <a:pt x="339090" y="89255"/>
                  </a:lnTo>
                  <a:lnTo>
                    <a:pt x="298361" y="95427"/>
                  </a:lnTo>
                  <a:lnTo>
                    <a:pt x="259092" y="107899"/>
                  </a:lnTo>
                  <a:lnTo>
                    <a:pt x="222427" y="126733"/>
                  </a:lnTo>
                  <a:lnTo>
                    <a:pt x="183210" y="156819"/>
                  </a:lnTo>
                  <a:lnTo>
                    <a:pt x="150622" y="193979"/>
                  </a:lnTo>
                  <a:lnTo>
                    <a:pt x="125907" y="236778"/>
                  </a:lnTo>
                  <a:lnTo>
                    <a:pt x="110007" y="283591"/>
                  </a:lnTo>
                  <a:lnTo>
                    <a:pt x="103555" y="332587"/>
                  </a:lnTo>
                  <a:lnTo>
                    <a:pt x="103416" y="340829"/>
                  </a:lnTo>
                  <a:lnTo>
                    <a:pt x="103962" y="357327"/>
                  </a:lnTo>
                  <a:lnTo>
                    <a:pt x="112014" y="406107"/>
                  </a:lnTo>
                  <a:lnTo>
                    <a:pt x="129413" y="452361"/>
                  </a:lnTo>
                  <a:lnTo>
                    <a:pt x="155511" y="494347"/>
                  </a:lnTo>
                  <a:lnTo>
                    <a:pt x="189306" y="530415"/>
                  </a:lnTo>
                  <a:lnTo>
                    <a:pt x="229476" y="559219"/>
                  </a:lnTo>
                  <a:lnTo>
                    <a:pt x="274497" y="579615"/>
                  </a:lnTo>
                  <a:lnTo>
                    <a:pt x="322630" y="590842"/>
                  </a:lnTo>
                  <a:lnTo>
                    <a:pt x="355536" y="593001"/>
                  </a:lnTo>
                  <a:lnTo>
                    <a:pt x="372033" y="592467"/>
                  </a:lnTo>
                  <a:lnTo>
                    <a:pt x="420801" y="584415"/>
                  </a:lnTo>
                  <a:lnTo>
                    <a:pt x="467067" y="567004"/>
                  </a:lnTo>
                  <a:lnTo>
                    <a:pt x="509041" y="540905"/>
                  </a:lnTo>
                  <a:lnTo>
                    <a:pt x="545122" y="507123"/>
                  </a:lnTo>
                  <a:lnTo>
                    <a:pt x="573913" y="466953"/>
                  </a:lnTo>
                  <a:lnTo>
                    <a:pt x="594321" y="421932"/>
                  </a:lnTo>
                  <a:lnTo>
                    <a:pt x="605548" y="373786"/>
                  </a:lnTo>
                  <a:lnTo>
                    <a:pt x="607707" y="340880"/>
                  </a:lnTo>
                  <a:close/>
                </a:path>
                <a:path w="4503419" h="2545715">
                  <a:moveTo>
                    <a:pt x="685101" y="187261"/>
                  </a:moveTo>
                  <a:lnTo>
                    <a:pt x="684936" y="185521"/>
                  </a:lnTo>
                  <a:lnTo>
                    <a:pt x="683158" y="182219"/>
                  </a:lnTo>
                  <a:lnTo>
                    <a:pt x="681799" y="181140"/>
                  </a:lnTo>
                  <a:lnTo>
                    <a:pt x="678205" y="180060"/>
                  </a:lnTo>
                  <a:lnTo>
                    <a:pt x="676478" y="180213"/>
                  </a:lnTo>
                  <a:lnTo>
                    <a:pt x="631672" y="204063"/>
                  </a:lnTo>
                  <a:lnTo>
                    <a:pt x="630555" y="205409"/>
                  </a:lnTo>
                  <a:lnTo>
                    <a:pt x="629462" y="209054"/>
                  </a:lnTo>
                  <a:lnTo>
                    <a:pt x="629653" y="210794"/>
                  </a:lnTo>
                  <a:lnTo>
                    <a:pt x="631431" y="214134"/>
                  </a:lnTo>
                  <a:lnTo>
                    <a:pt x="632764" y="215252"/>
                  </a:lnTo>
                  <a:lnTo>
                    <a:pt x="636371" y="216357"/>
                  </a:lnTo>
                  <a:lnTo>
                    <a:pt x="638098" y="216166"/>
                  </a:lnTo>
                  <a:lnTo>
                    <a:pt x="681291" y="193116"/>
                  </a:lnTo>
                  <a:lnTo>
                    <a:pt x="682929" y="192201"/>
                  </a:lnTo>
                  <a:lnTo>
                    <a:pt x="684022" y="190855"/>
                  </a:lnTo>
                  <a:lnTo>
                    <a:pt x="685101" y="187261"/>
                  </a:lnTo>
                  <a:close/>
                </a:path>
                <a:path w="4503419" h="2545715">
                  <a:moveTo>
                    <a:pt x="689749" y="494639"/>
                  </a:moveTo>
                  <a:lnTo>
                    <a:pt x="689698" y="492887"/>
                  </a:lnTo>
                  <a:lnTo>
                    <a:pt x="688098" y="489419"/>
                  </a:lnTo>
                  <a:lnTo>
                    <a:pt x="686803" y="488238"/>
                  </a:lnTo>
                  <a:lnTo>
                    <a:pt x="639229" y="470750"/>
                  </a:lnTo>
                  <a:lnTo>
                    <a:pt x="637489" y="470814"/>
                  </a:lnTo>
                  <a:lnTo>
                    <a:pt x="634047" y="472401"/>
                  </a:lnTo>
                  <a:lnTo>
                    <a:pt x="632866" y="473684"/>
                  </a:lnTo>
                  <a:lnTo>
                    <a:pt x="631545" y="477227"/>
                  </a:lnTo>
                  <a:lnTo>
                    <a:pt x="631609" y="478980"/>
                  </a:lnTo>
                  <a:lnTo>
                    <a:pt x="633196" y="482422"/>
                  </a:lnTo>
                  <a:lnTo>
                    <a:pt x="634479" y="483603"/>
                  </a:lnTo>
                  <a:lnTo>
                    <a:pt x="680364" y="500468"/>
                  </a:lnTo>
                  <a:lnTo>
                    <a:pt x="682129" y="501116"/>
                  </a:lnTo>
                  <a:lnTo>
                    <a:pt x="683856" y="501053"/>
                  </a:lnTo>
                  <a:lnTo>
                    <a:pt x="687260" y="499465"/>
                  </a:lnTo>
                  <a:lnTo>
                    <a:pt x="688428" y="498182"/>
                  </a:lnTo>
                  <a:lnTo>
                    <a:pt x="689749" y="494639"/>
                  </a:lnTo>
                  <a:close/>
                </a:path>
                <a:path w="4503419" h="2545715">
                  <a:moveTo>
                    <a:pt x="711047" y="332117"/>
                  </a:moveTo>
                  <a:lnTo>
                    <a:pt x="710374" y="330504"/>
                  </a:lnTo>
                  <a:lnTo>
                    <a:pt x="707707" y="327837"/>
                  </a:lnTo>
                  <a:lnTo>
                    <a:pt x="706094" y="327177"/>
                  </a:lnTo>
                  <a:lnTo>
                    <a:pt x="655332" y="327177"/>
                  </a:lnTo>
                  <a:lnTo>
                    <a:pt x="653719" y="327837"/>
                  </a:lnTo>
                  <a:lnTo>
                    <a:pt x="651052" y="330504"/>
                  </a:lnTo>
                  <a:lnTo>
                    <a:pt x="650379" y="332117"/>
                  </a:lnTo>
                  <a:lnTo>
                    <a:pt x="650379" y="335889"/>
                  </a:lnTo>
                  <a:lnTo>
                    <a:pt x="651052" y="337502"/>
                  </a:lnTo>
                  <a:lnTo>
                    <a:pt x="653719" y="340169"/>
                  </a:lnTo>
                  <a:lnTo>
                    <a:pt x="655332" y="340829"/>
                  </a:lnTo>
                  <a:lnTo>
                    <a:pt x="657212" y="340829"/>
                  </a:lnTo>
                  <a:lnTo>
                    <a:pt x="706094" y="340829"/>
                  </a:lnTo>
                  <a:lnTo>
                    <a:pt x="707707" y="340169"/>
                  </a:lnTo>
                  <a:lnTo>
                    <a:pt x="710374" y="337502"/>
                  </a:lnTo>
                  <a:lnTo>
                    <a:pt x="711047" y="335889"/>
                  </a:lnTo>
                  <a:lnTo>
                    <a:pt x="711047" y="332117"/>
                  </a:lnTo>
                  <a:close/>
                </a:path>
                <a:path w="4503419" h="2545715">
                  <a:moveTo>
                    <a:pt x="4503102" y="2034743"/>
                  </a:moveTo>
                  <a:lnTo>
                    <a:pt x="4475975" y="2069401"/>
                  </a:lnTo>
                  <a:lnTo>
                    <a:pt x="4466399" y="2107844"/>
                  </a:lnTo>
                  <a:lnTo>
                    <a:pt x="4466310" y="2114473"/>
                  </a:lnTo>
                  <a:lnTo>
                    <a:pt x="4467441" y="2126030"/>
                  </a:lnTo>
                  <a:lnTo>
                    <a:pt x="4468368" y="2130882"/>
                  </a:lnTo>
                  <a:lnTo>
                    <a:pt x="4469638" y="2135682"/>
                  </a:lnTo>
                  <a:lnTo>
                    <a:pt x="4463364" y="2136622"/>
                  </a:lnTo>
                  <a:lnTo>
                    <a:pt x="4423448" y="2155012"/>
                  </a:lnTo>
                  <a:lnTo>
                    <a:pt x="4392371" y="2194382"/>
                  </a:lnTo>
                  <a:lnTo>
                    <a:pt x="4383786" y="2237486"/>
                  </a:lnTo>
                  <a:lnTo>
                    <a:pt x="4384319" y="2244725"/>
                  </a:lnTo>
                  <a:lnTo>
                    <a:pt x="4379036" y="2244318"/>
                  </a:lnTo>
                  <a:lnTo>
                    <a:pt x="4373753" y="2244318"/>
                  </a:lnTo>
                  <a:lnTo>
                    <a:pt x="4368470" y="2244725"/>
                  </a:lnTo>
                  <a:lnTo>
                    <a:pt x="4329773" y="2256396"/>
                  </a:lnTo>
                  <a:lnTo>
                    <a:pt x="4298937" y="2281428"/>
                  </a:lnTo>
                  <a:lnTo>
                    <a:pt x="4280509" y="2315959"/>
                  </a:lnTo>
                  <a:lnTo>
                    <a:pt x="4276369" y="2341816"/>
                  </a:lnTo>
                  <a:lnTo>
                    <a:pt x="4276420" y="2348369"/>
                  </a:lnTo>
                  <a:lnTo>
                    <a:pt x="4285881" y="2386647"/>
                  </a:lnTo>
                  <a:lnTo>
                    <a:pt x="4309529" y="2418334"/>
                  </a:lnTo>
                  <a:lnTo>
                    <a:pt x="4343476" y="2438590"/>
                  </a:lnTo>
                  <a:lnTo>
                    <a:pt x="4375988" y="2444470"/>
                  </a:lnTo>
                  <a:lnTo>
                    <a:pt x="4382592" y="2444356"/>
                  </a:lnTo>
                  <a:lnTo>
                    <a:pt x="4393552" y="2443099"/>
                  </a:lnTo>
                  <a:lnTo>
                    <a:pt x="4397870" y="2442375"/>
                  </a:lnTo>
                  <a:lnTo>
                    <a:pt x="4402150" y="2441397"/>
                  </a:lnTo>
                  <a:lnTo>
                    <a:pt x="4401629" y="2447036"/>
                  </a:lnTo>
                  <a:lnTo>
                    <a:pt x="4401629" y="2452674"/>
                  </a:lnTo>
                  <a:lnTo>
                    <a:pt x="4403001" y="2464866"/>
                  </a:lnTo>
                  <a:lnTo>
                    <a:pt x="4420705" y="2504821"/>
                  </a:lnTo>
                  <a:lnTo>
                    <a:pt x="4451058" y="2531567"/>
                  </a:lnTo>
                  <a:lnTo>
                    <a:pt x="4489323" y="2544749"/>
                  </a:lnTo>
                  <a:lnTo>
                    <a:pt x="4503102" y="2545651"/>
                  </a:lnTo>
                  <a:lnTo>
                    <a:pt x="4503102" y="2034743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9904" y="7895619"/>
              <a:ext cx="9260710" cy="239138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503458" y="8078647"/>
              <a:ext cx="2118995" cy="548005"/>
            </a:xfrm>
            <a:custGeom>
              <a:avLst/>
              <a:gdLst/>
              <a:ahLst/>
              <a:cxnLst/>
              <a:rect l="l" t="t" r="r" b="b"/>
              <a:pathLst>
                <a:path w="2118995" h="548004">
                  <a:moveTo>
                    <a:pt x="377456" y="114274"/>
                  </a:moveTo>
                  <a:lnTo>
                    <a:pt x="351612" y="78625"/>
                  </a:lnTo>
                  <a:lnTo>
                    <a:pt x="324231" y="70815"/>
                  </a:lnTo>
                  <a:lnTo>
                    <a:pt x="317677" y="71323"/>
                  </a:lnTo>
                  <a:lnTo>
                    <a:pt x="311226" y="72974"/>
                  </a:lnTo>
                  <a:lnTo>
                    <a:pt x="311277" y="65684"/>
                  </a:lnTo>
                  <a:lnTo>
                    <a:pt x="283654" y="35064"/>
                  </a:lnTo>
                  <a:lnTo>
                    <a:pt x="276758" y="33731"/>
                  </a:lnTo>
                  <a:lnTo>
                    <a:pt x="262216" y="34975"/>
                  </a:lnTo>
                  <a:lnTo>
                    <a:pt x="255651" y="37465"/>
                  </a:lnTo>
                  <a:lnTo>
                    <a:pt x="249796" y="41821"/>
                  </a:lnTo>
                  <a:lnTo>
                    <a:pt x="249631" y="36715"/>
                  </a:lnTo>
                  <a:lnTo>
                    <a:pt x="222097" y="2755"/>
                  </a:lnTo>
                  <a:lnTo>
                    <a:pt x="207149" y="0"/>
                  </a:lnTo>
                  <a:lnTo>
                    <a:pt x="202120" y="266"/>
                  </a:lnTo>
                  <a:lnTo>
                    <a:pt x="169316" y="21907"/>
                  </a:lnTo>
                  <a:lnTo>
                    <a:pt x="165684" y="31330"/>
                  </a:lnTo>
                  <a:lnTo>
                    <a:pt x="161861" y="27609"/>
                  </a:lnTo>
                  <a:lnTo>
                    <a:pt x="127419" y="15265"/>
                  </a:lnTo>
                  <a:lnTo>
                    <a:pt x="116776" y="16154"/>
                  </a:lnTo>
                  <a:lnTo>
                    <a:pt x="78524" y="42608"/>
                  </a:lnTo>
                  <a:lnTo>
                    <a:pt x="70954" y="67805"/>
                  </a:lnTo>
                  <a:lnTo>
                    <a:pt x="55181" y="68021"/>
                  </a:lnTo>
                  <a:lnTo>
                    <a:pt x="14592" y="87223"/>
                  </a:lnTo>
                  <a:lnTo>
                    <a:pt x="0" y="114769"/>
                  </a:lnTo>
                  <a:lnTo>
                    <a:pt x="342" y="118122"/>
                  </a:lnTo>
                  <a:lnTo>
                    <a:pt x="18897" y="135001"/>
                  </a:lnTo>
                  <a:lnTo>
                    <a:pt x="20586" y="135001"/>
                  </a:lnTo>
                  <a:lnTo>
                    <a:pt x="358508" y="135013"/>
                  </a:lnTo>
                  <a:lnTo>
                    <a:pt x="377202" y="117703"/>
                  </a:lnTo>
                  <a:lnTo>
                    <a:pt x="377456" y="114274"/>
                  </a:lnTo>
                  <a:close/>
                </a:path>
                <a:path w="2118995" h="548004">
                  <a:moveTo>
                    <a:pt x="2118804" y="527278"/>
                  </a:moveTo>
                  <a:lnTo>
                    <a:pt x="2093137" y="491756"/>
                  </a:lnTo>
                  <a:lnTo>
                    <a:pt x="2065756" y="483908"/>
                  </a:lnTo>
                  <a:lnTo>
                    <a:pt x="2059216" y="484428"/>
                  </a:lnTo>
                  <a:lnTo>
                    <a:pt x="2052751" y="486117"/>
                  </a:lnTo>
                  <a:lnTo>
                    <a:pt x="2052840" y="478815"/>
                  </a:lnTo>
                  <a:lnTo>
                    <a:pt x="2025269" y="448119"/>
                  </a:lnTo>
                  <a:lnTo>
                    <a:pt x="2018372" y="446773"/>
                  </a:lnTo>
                  <a:lnTo>
                    <a:pt x="2003818" y="448017"/>
                  </a:lnTo>
                  <a:lnTo>
                    <a:pt x="1997252" y="450507"/>
                  </a:lnTo>
                  <a:lnTo>
                    <a:pt x="1991398" y="454875"/>
                  </a:lnTo>
                  <a:lnTo>
                    <a:pt x="1991093" y="449872"/>
                  </a:lnTo>
                  <a:lnTo>
                    <a:pt x="1963496" y="416826"/>
                  </a:lnTo>
                  <a:lnTo>
                    <a:pt x="1948802" y="414134"/>
                  </a:lnTo>
                  <a:lnTo>
                    <a:pt x="1943862" y="414388"/>
                  </a:lnTo>
                  <a:lnTo>
                    <a:pt x="1911299" y="435292"/>
                  </a:lnTo>
                  <a:lnTo>
                    <a:pt x="1907514" y="444474"/>
                  </a:lnTo>
                  <a:lnTo>
                    <a:pt x="1903679" y="440766"/>
                  </a:lnTo>
                  <a:lnTo>
                    <a:pt x="1869300" y="428472"/>
                  </a:lnTo>
                  <a:lnTo>
                    <a:pt x="1858670" y="429361"/>
                  </a:lnTo>
                  <a:lnTo>
                    <a:pt x="1820468" y="455739"/>
                  </a:lnTo>
                  <a:lnTo>
                    <a:pt x="1812848" y="480872"/>
                  </a:lnTo>
                  <a:lnTo>
                    <a:pt x="1797088" y="481114"/>
                  </a:lnTo>
                  <a:lnTo>
                    <a:pt x="1756498" y="500316"/>
                  </a:lnTo>
                  <a:lnTo>
                    <a:pt x="1741868" y="527558"/>
                  </a:lnTo>
                  <a:lnTo>
                    <a:pt x="1742198" y="530923"/>
                  </a:lnTo>
                  <a:lnTo>
                    <a:pt x="1762493" y="547852"/>
                  </a:lnTo>
                  <a:lnTo>
                    <a:pt x="2100300" y="547801"/>
                  </a:lnTo>
                  <a:lnTo>
                    <a:pt x="2118525" y="530631"/>
                  </a:lnTo>
                  <a:lnTo>
                    <a:pt x="2118804" y="52727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638449" y="2892412"/>
            <a:ext cx="3695065" cy="1978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0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Lorem</a:t>
            </a:r>
            <a:r>
              <a:rPr sz="2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ipsum</a:t>
            </a:r>
            <a:r>
              <a:rPr sz="2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dolor</a:t>
            </a:r>
            <a:r>
              <a:rPr sz="2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sit</a:t>
            </a:r>
            <a:r>
              <a:rPr sz="2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amet,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consectetur</a:t>
            </a:r>
            <a:r>
              <a:rPr sz="22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adipiscing</a:t>
            </a:r>
            <a:r>
              <a:rPr sz="22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elit.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Etiam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vitae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risus.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fringilla</a:t>
            </a:r>
            <a:r>
              <a:rPr sz="22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commodo</a:t>
            </a:r>
            <a:r>
              <a:rPr sz="22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tellus,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rutrum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lacinia</a:t>
            </a:r>
            <a:r>
              <a:rPr sz="22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dui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scelerisque</a:t>
            </a:r>
            <a:endParaRPr sz="2200" dirty="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0886"/>
            <a:ext cx="2895600" cy="141373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35198" y="0"/>
            <a:ext cx="3352800" cy="142461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7167AED-DDA0-17DA-A69C-C8650C872A76}"/>
              </a:ext>
            </a:extLst>
          </p:cNvPr>
          <p:cNvSpPr txBox="1"/>
          <p:nvPr/>
        </p:nvSpPr>
        <p:spPr>
          <a:xfrm>
            <a:off x="7046628" y="219101"/>
            <a:ext cx="670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accent3">
                    <a:lumMod val="75000"/>
                  </a:schemeClr>
                </a:solidFill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2D4D6-E9F8-3F21-0051-9E4426B7DD09}"/>
              </a:ext>
            </a:extLst>
          </p:cNvPr>
          <p:cNvSpPr txBox="1"/>
          <p:nvPr/>
        </p:nvSpPr>
        <p:spPr>
          <a:xfrm flipH="1">
            <a:off x="689428" y="1599779"/>
            <a:ext cx="16426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Energy is a key factor that drives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 growth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Industrialization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lifestyle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9BF352-2056-85B5-A4E5-89C38F16AE79}"/>
              </a:ext>
            </a:extLst>
          </p:cNvPr>
          <p:cNvSpPr txBox="1"/>
          <p:nvPr/>
        </p:nvSpPr>
        <p:spPr>
          <a:xfrm>
            <a:off x="654852" y="2244710"/>
            <a:ext cx="16951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We have collected the data of World Wide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Energy Consumption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which is provided by the U.S.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Information Administration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(EIA) which elaborates about worldwide data on energy consumption, production, emissions, and renewable energy usage.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CB16DC-626E-1945-F7EB-9532AA86E83E}"/>
              </a:ext>
            </a:extLst>
          </p:cNvPr>
          <p:cNvSpPr txBox="1"/>
          <p:nvPr/>
        </p:nvSpPr>
        <p:spPr>
          <a:xfrm>
            <a:off x="7057514" y="3661941"/>
            <a:ext cx="624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accent3"/>
                </a:solidFill>
                <a:latin typeface="Algerian" panose="04020705040A02060702" pitchFamily="82" charset="0"/>
              </a:rPr>
              <a:t>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882BCE-BFE7-0A3C-301A-6EF667BBADDD}"/>
              </a:ext>
            </a:extLst>
          </p:cNvPr>
          <p:cNvSpPr txBox="1"/>
          <p:nvPr/>
        </p:nvSpPr>
        <p:spPr>
          <a:xfrm>
            <a:off x="654852" y="4389448"/>
            <a:ext cx="171759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base">
              <a:buFont typeface="Wingdings" panose="05000000000000000000" pitchFamily="2" charset="2"/>
              <a:buChar char="Ø"/>
            </a:pP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Through MYSQL we have created new data base which include tables of </a:t>
            </a:r>
            <a:r>
              <a:rPr lang="en-I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rtl="0" fontAlgn="base"/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I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I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Consumption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Emission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GDP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I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F2E1C-28B2-5D74-6E57-8C2ECCF44709}"/>
              </a:ext>
            </a:extLst>
          </p:cNvPr>
          <p:cNvSpPr txBox="1"/>
          <p:nvPr/>
        </p:nvSpPr>
        <p:spPr>
          <a:xfrm>
            <a:off x="625773" y="5526583"/>
            <a:ext cx="14182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 this project we have stored, managed, and analyzed global energy data.</a:t>
            </a:r>
            <a:endParaRPr lang="en-IN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58F616-974C-B0BD-D5BE-655AEB536629}"/>
              </a:ext>
            </a:extLst>
          </p:cNvPr>
          <p:cNvSpPr txBox="1"/>
          <p:nvPr/>
        </p:nvSpPr>
        <p:spPr>
          <a:xfrm>
            <a:off x="460638" y="6281893"/>
            <a:ext cx="161509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/>
              <a:t>To derive global </a:t>
            </a:r>
            <a:r>
              <a:rPr lang="en-US" sz="2800" b="1" dirty="0">
                <a:solidFill>
                  <a:srgbClr val="FF0000"/>
                </a:solidFill>
              </a:rPr>
              <a:t>insights</a:t>
            </a:r>
            <a:r>
              <a:rPr lang="en-US" sz="2800" b="1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patterns</a:t>
            </a:r>
            <a:r>
              <a:rPr lang="en-US" sz="2800" b="1" dirty="0"/>
              <a:t> connecting economy, energy, and environment we have done some queries</a:t>
            </a:r>
            <a:r>
              <a:rPr lang="en-US" sz="1800" b="1" dirty="0"/>
              <a:t>.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03681"/>
            <a:ext cx="5047164" cy="238331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344855" y="7972755"/>
            <a:ext cx="4943475" cy="2314575"/>
            <a:chOff x="13344855" y="7972755"/>
            <a:chExt cx="4943475" cy="2314575"/>
          </a:xfrm>
        </p:grpSpPr>
        <p:sp>
          <p:nvSpPr>
            <p:cNvPr id="5" name="object 5"/>
            <p:cNvSpPr/>
            <p:nvPr/>
          </p:nvSpPr>
          <p:spPr>
            <a:xfrm>
              <a:off x="15581629" y="7991214"/>
              <a:ext cx="2706370" cy="2296160"/>
            </a:xfrm>
            <a:custGeom>
              <a:avLst/>
              <a:gdLst/>
              <a:ahLst/>
              <a:cxnLst/>
              <a:rect l="l" t="t" r="r" b="b"/>
              <a:pathLst>
                <a:path w="2706369" h="2296159">
                  <a:moveTo>
                    <a:pt x="0" y="2295784"/>
                  </a:moveTo>
                  <a:lnTo>
                    <a:pt x="2706370" y="2295784"/>
                  </a:lnTo>
                  <a:lnTo>
                    <a:pt x="2706370" y="606191"/>
                  </a:lnTo>
                  <a:lnTo>
                    <a:pt x="2672149" y="571587"/>
                  </a:lnTo>
                  <a:lnTo>
                    <a:pt x="2635708" y="535958"/>
                  </a:lnTo>
                  <a:lnTo>
                    <a:pt x="2598041" y="500339"/>
                  </a:lnTo>
                  <a:lnTo>
                    <a:pt x="2559256" y="464868"/>
                  </a:lnTo>
                  <a:lnTo>
                    <a:pt x="2519462" y="429685"/>
                  </a:lnTo>
                  <a:lnTo>
                    <a:pt x="2478767" y="394929"/>
                  </a:lnTo>
                  <a:lnTo>
                    <a:pt x="2437280" y="360739"/>
                  </a:lnTo>
                  <a:lnTo>
                    <a:pt x="2395110" y="327254"/>
                  </a:lnTo>
                  <a:lnTo>
                    <a:pt x="2352365" y="294613"/>
                  </a:lnTo>
                  <a:lnTo>
                    <a:pt x="2309153" y="262955"/>
                  </a:lnTo>
                  <a:lnTo>
                    <a:pt x="2265584" y="232419"/>
                  </a:lnTo>
                  <a:lnTo>
                    <a:pt x="2221765" y="203145"/>
                  </a:lnTo>
                  <a:lnTo>
                    <a:pt x="2177806" y="175272"/>
                  </a:lnTo>
                  <a:lnTo>
                    <a:pt x="2133815" y="148938"/>
                  </a:lnTo>
                  <a:lnTo>
                    <a:pt x="2089901" y="124283"/>
                  </a:lnTo>
                  <a:lnTo>
                    <a:pt x="2046172" y="101446"/>
                  </a:lnTo>
                  <a:lnTo>
                    <a:pt x="2002736" y="80566"/>
                  </a:lnTo>
                  <a:lnTo>
                    <a:pt x="1959703" y="61781"/>
                  </a:lnTo>
                  <a:lnTo>
                    <a:pt x="1917180" y="45232"/>
                  </a:lnTo>
                  <a:lnTo>
                    <a:pt x="1875277" y="31058"/>
                  </a:lnTo>
                  <a:lnTo>
                    <a:pt x="1834102" y="19396"/>
                  </a:lnTo>
                  <a:lnTo>
                    <a:pt x="1793764" y="10387"/>
                  </a:lnTo>
                  <a:lnTo>
                    <a:pt x="1754222" y="4157"/>
                  </a:lnTo>
                  <a:lnTo>
                    <a:pt x="1716032" y="883"/>
                  </a:lnTo>
                  <a:lnTo>
                    <a:pt x="1675796" y="0"/>
                  </a:lnTo>
                  <a:lnTo>
                    <a:pt x="1636015" y="1105"/>
                  </a:lnTo>
                  <a:lnTo>
                    <a:pt x="1596689" y="4157"/>
                  </a:lnTo>
                  <a:lnTo>
                    <a:pt x="1557816" y="9114"/>
                  </a:lnTo>
                  <a:lnTo>
                    <a:pt x="1519397" y="15933"/>
                  </a:lnTo>
                  <a:lnTo>
                    <a:pt x="1481430" y="24571"/>
                  </a:lnTo>
                  <a:lnTo>
                    <a:pt x="1443916" y="34986"/>
                  </a:lnTo>
                  <a:lnTo>
                    <a:pt x="1406853" y="47136"/>
                  </a:lnTo>
                  <a:lnTo>
                    <a:pt x="1370241" y="60977"/>
                  </a:lnTo>
                  <a:lnTo>
                    <a:pt x="1334079" y="76469"/>
                  </a:lnTo>
                  <a:lnTo>
                    <a:pt x="1298367" y="93568"/>
                  </a:lnTo>
                  <a:lnTo>
                    <a:pt x="1263104" y="112231"/>
                  </a:lnTo>
                  <a:lnTo>
                    <a:pt x="1228289" y="132417"/>
                  </a:lnTo>
                  <a:lnTo>
                    <a:pt x="1193922" y="154082"/>
                  </a:lnTo>
                  <a:lnTo>
                    <a:pt x="1160003" y="177185"/>
                  </a:lnTo>
                  <a:lnTo>
                    <a:pt x="1126530" y="201683"/>
                  </a:lnTo>
                  <a:lnTo>
                    <a:pt x="1093503" y="227533"/>
                  </a:lnTo>
                  <a:lnTo>
                    <a:pt x="1060921" y="254693"/>
                  </a:lnTo>
                  <a:lnTo>
                    <a:pt x="1028785" y="283121"/>
                  </a:lnTo>
                  <a:lnTo>
                    <a:pt x="997092" y="312774"/>
                  </a:lnTo>
                  <a:lnTo>
                    <a:pt x="965843" y="343609"/>
                  </a:lnTo>
                  <a:lnTo>
                    <a:pt x="935038" y="375585"/>
                  </a:lnTo>
                  <a:lnTo>
                    <a:pt x="904674" y="408658"/>
                  </a:lnTo>
                  <a:lnTo>
                    <a:pt x="874753" y="442786"/>
                  </a:lnTo>
                  <a:lnTo>
                    <a:pt x="845272" y="477928"/>
                  </a:lnTo>
                  <a:lnTo>
                    <a:pt x="816233" y="514039"/>
                  </a:lnTo>
                  <a:lnTo>
                    <a:pt x="787633" y="551079"/>
                  </a:lnTo>
                  <a:lnTo>
                    <a:pt x="759472" y="589004"/>
                  </a:lnTo>
                  <a:lnTo>
                    <a:pt x="731751" y="627772"/>
                  </a:lnTo>
                  <a:lnTo>
                    <a:pt x="704467" y="667340"/>
                  </a:lnTo>
                  <a:lnTo>
                    <a:pt x="677621" y="707666"/>
                  </a:lnTo>
                  <a:lnTo>
                    <a:pt x="651212" y="748708"/>
                  </a:lnTo>
                  <a:lnTo>
                    <a:pt x="625240" y="790423"/>
                  </a:lnTo>
                  <a:lnTo>
                    <a:pt x="599703" y="832769"/>
                  </a:lnTo>
                  <a:lnTo>
                    <a:pt x="574601" y="875703"/>
                  </a:lnTo>
                  <a:lnTo>
                    <a:pt x="549934" y="919182"/>
                  </a:lnTo>
                  <a:lnTo>
                    <a:pt x="525701" y="963165"/>
                  </a:lnTo>
                  <a:lnTo>
                    <a:pt x="501901" y="1007609"/>
                  </a:lnTo>
                  <a:lnTo>
                    <a:pt x="478534" y="1052471"/>
                  </a:lnTo>
                  <a:lnTo>
                    <a:pt x="455599" y="1097709"/>
                  </a:lnTo>
                  <a:lnTo>
                    <a:pt x="433096" y="1143281"/>
                  </a:lnTo>
                  <a:lnTo>
                    <a:pt x="411023" y="1189143"/>
                  </a:lnTo>
                  <a:lnTo>
                    <a:pt x="389381" y="1235254"/>
                  </a:lnTo>
                  <a:lnTo>
                    <a:pt x="368169" y="1281571"/>
                  </a:lnTo>
                  <a:lnTo>
                    <a:pt x="347385" y="1328052"/>
                  </a:lnTo>
                  <a:lnTo>
                    <a:pt x="327030" y="1374654"/>
                  </a:lnTo>
                  <a:lnTo>
                    <a:pt x="307103" y="1421334"/>
                  </a:lnTo>
                  <a:lnTo>
                    <a:pt x="287604" y="1468051"/>
                  </a:lnTo>
                  <a:lnTo>
                    <a:pt x="268531" y="1514762"/>
                  </a:lnTo>
                  <a:lnTo>
                    <a:pt x="249884" y="1561424"/>
                  </a:lnTo>
                  <a:lnTo>
                    <a:pt x="231662" y="1607994"/>
                  </a:lnTo>
                  <a:lnTo>
                    <a:pt x="213866" y="1654432"/>
                  </a:lnTo>
                  <a:lnTo>
                    <a:pt x="196494" y="1700693"/>
                  </a:lnTo>
                  <a:lnTo>
                    <a:pt x="179545" y="1746735"/>
                  </a:lnTo>
                  <a:lnTo>
                    <a:pt x="163019" y="1792517"/>
                  </a:lnTo>
                  <a:lnTo>
                    <a:pt x="146916" y="1837995"/>
                  </a:lnTo>
                  <a:lnTo>
                    <a:pt x="131235" y="1883128"/>
                  </a:lnTo>
                  <a:lnTo>
                    <a:pt x="115975" y="1927872"/>
                  </a:lnTo>
                  <a:lnTo>
                    <a:pt x="101136" y="1972185"/>
                  </a:lnTo>
                  <a:lnTo>
                    <a:pt x="86716" y="2016025"/>
                  </a:lnTo>
                  <a:lnTo>
                    <a:pt x="71417" y="2063081"/>
                  </a:lnTo>
                  <a:lnTo>
                    <a:pt x="56384" y="2110209"/>
                  </a:lnTo>
                  <a:lnTo>
                    <a:pt x="41619" y="2157409"/>
                  </a:lnTo>
                  <a:lnTo>
                    <a:pt x="27120" y="2204681"/>
                  </a:lnTo>
                  <a:lnTo>
                    <a:pt x="12888" y="2252026"/>
                  </a:lnTo>
                  <a:lnTo>
                    <a:pt x="0" y="2295784"/>
                  </a:lnTo>
                  <a:close/>
                </a:path>
              </a:pathLst>
            </a:custGeom>
            <a:solidFill>
              <a:srgbClr val="4F81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400359" y="8314525"/>
              <a:ext cx="2992120" cy="1972945"/>
            </a:xfrm>
            <a:custGeom>
              <a:avLst/>
              <a:gdLst/>
              <a:ahLst/>
              <a:cxnLst/>
              <a:rect l="l" t="t" r="r" b="b"/>
              <a:pathLst>
                <a:path w="2992119" h="1972945">
                  <a:moveTo>
                    <a:pt x="0" y="1972474"/>
                  </a:moveTo>
                  <a:lnTo>
                    <a:pt x="2991844" y="1972474"/>
                  </a:lnTo>
                  <a:lnTo>
                    <a:pt x="2969554" y="1911203"/>
                  </a:lnTo>
                  <a:lnTo>
                    <a:pt x="2951988" y="1864114"/>
                  </a:lnTo>
                  <a:lnTo>
                    <a:pt x="2934110" y="1817143"/>
                  </a:lnTo>
                  <a:lnTo>
                    <a:pt x="2915921" y="1770289"/>
                  </a:lnTo>
                  <a:lnTo>
                    <a:pt x="2897421" y="1723552"/>
                  </a:lnTo>
                  <a:lnTo>
                    <a:pt x="2878608" y="1676933"/>
                  </a:lnTo>
                  <a:lnTo>
                    <a:pt x="2859485" y="1630432"/>
                  </a:lnTo>
                  <a:lnTo>
                    <a:pt x="2840050" y="1584047"/>
                  </a:lnTo>
                  <a:lnTo>
                    <a:pt x="2820303" y="1537780"/>
                  </a:lnTo>
                  <a:lnTo>
                    <a:pt x="2800245" y="1491631"/>
                  </a:lnTo>
                  <a:lnTo>
                    <a:pt x="2779875" y="1445599"/>
                  </a:lnTo>
                  <a:lnTo>
                    <a:pt x="2759194" y="1399684"/>
                  </a:lnTo>
                  <a:lnTo>
                    <a:pt x="2738201" y="1353887"/>
                  </a:lnTo>
                  <a:lnTo>
                    <a:pt x="2716563" y="1307899"/>
                  </a:lnTo>
                  <a:lnTo>
                    <a:pt x="2694382" y="1261760"/>
                  </a:lnTo>
                  <a:lnTo>
                    <a:pt x="2671661" y="1215530"/>
                  </a:lnTo>
                  <a:lnTo>
                    <a:pt x="2648405" y="1169271"/>
                  </a:lnTo>
                  <a:lnTo>
                    <a:pt x="2624617" y="1123045"/>
                  </a:lnTo>
                  <a:lnTo>
                    <a:pt x="2600301" y="1076914"/>
                  </a:lnTo>
                  <a:lnTo>
                    <a:pt x="2575461" y="1030939"/>
                  </a:lnTo>
                  <a:lnTo>
                    <a:pt x="2550099" y="985183"/>
                  </a:lnTo>
                  <a:lnTo>
                    <a:pt x="2524221" y="939707"/>
                  </a:lnTo>
                  <a:lnTo>
                    <a:pt x="2497829" y="894573"/>
                  </a:lnTo>
                  <a:lnTo>
                    <a:pt x="2470928" y="849843"/>
                  </a:lnTo>
                  <a:lnTo>
                    <a:pt x="2443520" y="805578"/>
                  </a:lnTo>
                  <a:lnTo>
                    <a:pt x="2415610" y="761841"/>
                  </a:lnTo>
                  <a:lnTo>
                    <a:pt x="2387201" y="718693"/>
                  </a:lnTo>
                  <a:lnTo>
                    <a:pt x="2358298" y="676196"/>
                  </a:lnTo>
                  <a:lnTo>
                    <a:pt x="2328902" y="634411"/>
                  </a:lnTo>
                  <a:lnTo>
                    <a:pt x="2299020" y="593402"/>
                  </a:lnTo>
                  <a:lnTo>
                    <a:pt x="2268653" y="553228"/>
                  </a:lnTo>
                  <a:lnTo>
                    <a:pt x="2237805" y="513953"/>
                  </a:lnTo>
                  <a:lnTo>
                    <a:pt x="2206481" y="475638"/>
                  </a:lnTo>
                  <a:lnTo>
                    <a:pt x="2174684" y="438345"/>
                  </a:lnTo>
                  <a:lnTo>
                    <a:pt x="2142996" y="402249"/>
                  </a:lnTo>
                  <a:lnTo>
                    <a:pt x="2110373" y="367156"/>
                  </a:lnTo>
                  <a:lnTo>
                    <a:pt x="2076815" y="333066"/>
                  </a:lnTo>
                  <a:lnTo>
                    <a:pt x="2042323" y="299979"/>
                  </a:lnTo>
                  <a:lnTo>
                    <a:pt x="2006897" y="267894"/>
                  </a:lnTo>
                  <a:lnTo>
                    <a:pt x="1970535" y="236811"/>
                  </a:lnTo>
                  <a:lnTo>
                    <a:pt x="1933239" y="206731"/>
                  </a:lnTo>
                  <a:lnTo>
                    <a:pt x="1895009" y="177654"/>
                  </a:lnTo>
                  <a:lnTo>
                    <a:pt x="1851199" y="147591"/>
                  </a:lnTo>
                  <a:lnTo>
                    <a:pt x="1806735" y="119985"/>
                  </a:lnTo>
                  <a:lnTo>
                    <a:pt x="1761630" y="94944"/>
                  </a:lnTo>
                  <a:lnTo>
                    <a:pt x="1715899" y="72578"/>
                  </a:lnTo>
                  <a:lnTo>
                    <a:pt x="1669553" y="52996"/>
                  </a:lnTo>
                  <a:lnTo>
                    <a:pt x="1622607" y="36306"/>
                  </a:lnTo>
                  <a:lnTo>
                    <a:pt x="1575073" y="22619"/>
                  </a:lnTo>
                  <a:lnTo>
                    <a:pt x="1526964" y="12042"/>
                  </a:lnTo>
                  <a:lnTo>
                    <a:pt x="1478295" y="4685"/>
                  </a:lnTo>
                  <a:lnTo>
                    <a:pt x="1429077" y="658"/>
                  </a:lnTo>
                  <a:lnTo>
                    <a:pt x="1388866" y="0"/>
                  </a:lnTo>
                  <a:lnTo>
                    <a:pt x="1349210" y="1767"/>
                  </a:lnTo>
                  <a:lnTo>
                    <a:pt x="1310111" y="5896"/>
                  </a:lnTo>
                  <a:lnTo>
                    <a:pt x="1271566" y="12323"/>
                  </a:lnTo>
                  <a:lnTo>
                    <a:pt x="1233575" y="20985"/>
                  </a:lnTo>
                  <a:lnTo>
                    <a:pt x="1196137" y="31817"/>
                  </a:lnTo>
                  <a:lnTo>
                    <a:pt x="1159251" y="44757"/>
                  </a:lnTo>
                  <a:lnTo>
                    <a:pt x="1122917" y="59740"/>
                  </a:lnTo>
                  <a:lnTo>
                    <a:pt x="1087133" y="76703"/>
                  </a:lnTo>
                  <a:lnTo>
                    <a:pt x="1051899" y="95582"/>
                  </a:lnTo>
                  <a:lnTo>
                    <a:pt x="1017214" y="116313"/>
                  </a:lnTo>
                  <a:lnTo>
                    <a:pt x="983077" y="138833"/>
                  </a:lnTo>
                  <a:lnTo>
                    <a:pt x="949488" y="163078"/>
                  </a:lnTo>
                  <a:lnTo>
                    <a:pt x="916445" y="188984"/>
                  </a:lnTo>
                  <a:lnTo>
                    <a:pt x="883947" y="216488"/>
                  </a:lnTo>
                  <a:lnTo>
                    <a:pt x="851994" y="245525"/>
                  </a:lnTo>
                  <a:lnTo>
                    <a:pt x="820586" y="276033"/>
                  </a:lnTo>
                  <a:lnTo>
                    <a:pt x="789720" y="307948"/>
                  </a:lnTo>
                  <a:lnTo>
                    <a:pt x="759397" y="341205"/>
                  </a:lnTo>
                  <a:lnTo>
                    <a:pt x="729616" y="375742"/>
                  </a:lnTo>
                  <a:lnTo>
                    <a:pt x="700375" y="411493"/>
                  </a:lnTo>
                  <a:lnTo>
                    <a:pt x="671674" y="448397"/>
                  </a:lnTo>
                  <a:lnTo>
                    <a:pt x="643513" y="486389"/>
                  </a:lnTo>
                  <a:lnTo>
                    <a:pt x="615889" y="525405"/>
                  </a:lnTo>
                  <a:lnTo>
                    <a:pt x="588803" y="565382"/>
                  </a:lnTo>
                  <a:lnTo>
                    <a:pt x="562254" y="606256"/>
                  </a:lnTo>
                  <a:lnTo>
                    <a:pt x="536240" y="647963"/>
                  </a:lnTo>
                  <a:lnTo>
                    <a:pt x="510762" y="690440"/>
                  </a:lnTo>
                  <a:lnTo>
                    <a:pt x="485817" y="733623"/>
                  </a:lnTo>
                  <a:lnTo>
                    <a:pt x="461406" y="777448"/>
                  </a:lnTo>
                  <a:lnTo>
                    <a:pt x="437528" y="821852"/>
                  </a:lnTo>
                  <a:lnTo>
                    <a:pt x="414181" y="866771"/>
                  </a:lnTo>
                  <a:lnTo>
                    <a:pt x="391365" y="912140"/>
                  </a:lnTo>
                  <a:lnTo>
                    <a:pt x="369079" y="957898"/>
                  </a:lnTo>
                  <a:lnTo>
                    <a:pt x="347323" y="1003979"/>
                  </a:lnTo>
                  <a:lnTo>
                    <a:pt x="326095" y="1050320"/>
                  </a:lnTo>
                  <a:lnTo>
                    <a:pt x="305394" y="1096858"/>
                  </a:lnTo>
                  <a:lnTo>
                    <a:pt x="285220" y="1143529"/>
                  </a:lnTo>
                  <a:lnTo>
                    <a:pt x="265573" y="1190268"/>
                  </a:lnTo>
                  <a:lnTo>
                    <a:pt x="246450" y="1237013"/>
                  </a:lnTo>
                  <a:lnTo>
                    <a:pt x="227852" y="1283700"/>
                  </a:lnTo>
                  <a:lnTo>
                    <a:pt x="209777" y="1330265"/>
                  </a:lnTo>
                  <a:lnTo>
                    <a:pt x="192225" y="1376644"/>
                  </a:lnTo>
                  <a:lnTo>
                    <a:pt x="175194" y="1422774"/>
                  </a:lnTo>
                  <a:lnTo>
                    <a:pt x="158685" y="1468590"/>
                  </a:lnTo>
                  <a:lnTo>
                    <a:pt x="142696" y="1514030"/>
                  </a:lnTo>
                  <a:lnTo>
                    <a:pt x="127227" y="1559030"/>
                  </a:lnTo>
                  <a:lnTo>
                    <a:pt x="112276" y="1603525"/>
                  </a:lnTo>
                  <a:lnTo>
                    <a:pt x="97842" y="1647453"/>
                  </a:lnTo>
                  <a:lnTo>
                    <a:pt x="80166" y="1702465"/>
                  </a:lnTo>
                  <a:lnTo>
                    <a:pt x="63320" y="1756291"/>
                  </a:lnTo>
                  <a:lnTo>
                    <a:pt x="47304" y="1808805"/>
                  </a:lnTo>
                  <a:lnTo>
                    <a:pt x="32115" y="1859883"/>
                  </a:lnTo>
                  <a:lnTo>
                    <a:pt x="17751" y="1909402"/>
                  </a:lnTo>
                  <a:lnTo>
                    <a:pt x="0" y="1972474"/>
                  </a:lnTo>
                  <a:close/>
                </a:path>
              </a:pathLst>
            </a:custGeom>
            <a:solidFill>
              <a:srgbClr val="6799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84427" y="7972755"/>
              <a:ext cx="203572" cy="2287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344855" y="8629405"/>
              <a:ext cx="1006475" cy="360045"/>
            </a:xfrm>
            <a:custGeom>
              <a:avLst/>
              <a:gdLst/>
              <a:ahLst/>
              <a:cxnLst/>
              <a:rect l="l" t="t" r="r" b="b"/>
              <a:pathLst>
                <a:path w="1006475" h="360045">
                  <a:moveTo>
                    <a:pt x="50485" y="359507"/>
                  </a:moveTo>
                  <a:lnTo>
                    <a:pt x="951161" y="358919"/>
                  </a:lnTo>
                  <a:lnTo>
                    <a:pt x="955671" y="358923"/>
                  </a:lnTo>
                  <a:lnTo>
                    <a:pt x="960113" y="358378"/>
                  </a:lnTo>
                  <a:lnTo>
                    <a:pt x="994255" y="338304"/>
                  </a:lnTo>
                  <a:lnTo>
                    <a:pt x="1006144" y="304962"/>
                  </a:lnTo>
                  <a:lnTo>
                    <a:pt x="1006026" y="300488"/>
                  </a:lnTo>
                  <a:lnTo>
                    <a:pt x="991214" y="262491"/>
                  </a:lnTo>
                  <a:lnTo>
                    <a:pt x="959226" y="225641"/>
                  </a:lnTo>
                  <a:lnTo>
                    <a:pt x="918772" y="198352"/>
                  </a:lnTo>
                  <a:lnTo>
                    <a:pt x="872624" y="182491"/>
                  </a:lnTo>
                  <a:lnTo>
                    <a:pt x="836195" y="178776"/>
                  </a:lnTo>
                  <a:lnTo>
                    <a:pt x="823941" y="179144"/>
                  </a:lnTo>
                  <a:lnTo>
                    <a:pt x="816764" y="179723"/>
                  </a:lnTo>
                  <a:lnTo>
                    <a:pt x="815687" y="169155"/>
                  </a:lnTo>
                  <a:lnTo>
                    <a:pt x="804017" y="128546"/>
                  </a:lnTo>
                  <a:lnTo>
                    <a:pt x="781425" y="92842"/>
                  </a:lnTo>
                  <a:lnTo>
                    <a:pt x="749724" y="64909"/>
                  </a:lnTo>
                  <a:lnTo>
                    <a:pt x="711461" y="46990"/>
                  </a:lnTo>
                  <a:lnTo>
                    <a:pt x="669708" y="40523"/>
                  </a:lnTo>
                  <a:lnTo>
                    <a:pt x="659141" y="40773"/>
                  </a:lnTo>
                  <a:lnTo>
                    <a:pt x="617744" y="49232"/>
                  </a:lnTo>
                  <a:lnTo>
                    <a:pt x="580382" y="68965"/>
                  </a:lnTo>
                  <a:lnTo>
                    <a:pt x="564177" y="82601"/>
                  </a:lnTo>
                  <a:lnTo>
                    <a:pt x="562293" y="76126"/>
                  </a:lnTo>
                  <a:lnTo>
                    <a:pt x="542360" y="41198"/>
                  </a:lnTo>
                  <a:lnTo>
                    <a:pt x="511585" y="15310"/>
                  </a:lnTo>
                  <a:lnTo>
                    <a:pt x="473759" y="1651"/>
                  </a:lnTo>
                  <a:lnTo>
                    <a:pt x="453641" y="0"/>
                  </a:lnTo>
                  <a:lnTo>
                    <a:pt x="446928" y="239"/>
                  </a:lnTo>
                  <a:lnTo>
                    <a:pt x="407879" y="9852"/>
                  </a:lnTo>
                  <a:lnTo>
                    <a:pt x="374557" y="32367"/>
                  </a:lnTo>
                  <a:lnTo>
                    <a:pt x="351068" y="65011"/>
                  </a:lnTo>
                  <a:lnTo>
                    <a:pt x="340307" y="103760"/>
                  </a:lnTo>
                  <a:lnTo>
                    <a:pt x="340066" y="110499"/>
                  </a:lnTo>
                  <a:lnTo>
                    <a:pt x="334210" y="106450"/>
                  </a:lnTo>
                  <a:lnTo>
                    <a:pt x="294667" y="91477"/>
                  </a:lnTo>
                  <a:lnTo>
                    <a:pt x="280487" y="90275"/>
                  </a:lnTo>
                  <a:lnTo>
                    <a:pt x="273403" y="90411"/>
                  </a:lnTo>
                  <a:lnTo>
                    <a:pt x="232532" y="101381"/>
                  </a:lnTo>
                  <a:lnTo>
                    <a:pt x="199577" y="127925"/>
                  </a:lnTo>
                  <a:lnTo>
                    <a:pt x="180167" y="165528"/>
                  </a:lnTo>
                  <a:lnTo>
                    <a:pt x="176498" y="193614"/>
                  </a:lnTo>
                  <a:lnTo>
                    <a:pt x="163551" y="190875"/>
                  </a:lnTo>
                  <a:lnTo>
                    <a:pt x="150515" y="189287"/>
                  </a:lnTo>
                  <a:lnTo>
                    <a:pt x="137389" y="188849"/>
                  </a:lnTo>
                  <a:lnTo>
                    <a:pt x="124175" y="189562"/>
                  </a:lnTo>
                  <a:lnTo>
                    <a:pt x="86419" y="199263"/>
                  </a:lnTo>
                  <a:lnTo>
                    <a:pt x="53156" y="219327"/>
                  </a:lnTo>
                  <a:lnTo>
                    <a:pt x="25624" y="247661"/>
                  </a:lnTo>
                  <a:lnTo>
                    <a:pt x="5058" y="282170"/>
                  </a:lnTo>
                  <a:lnTo>
                    <a:pt x="0" y="304252"/>
                  </a:lnTo>
                  <a:lnTo>
                    <a:pt x="683" y="313391"/>
                  </a:lnTo>
                  <a:lnTo>
                    <a:pt x="21105" y="348031"/>
                  </a:lnTo>
                  <a:lnTo>
                    <a:pt x="45973" y="358951"/>
                  </a:lnTo>
                  <a:lnTo>
                    <a:pt x="50485" y="35950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4821154" y="7360543"/>
            <a:ext cx="591185" cy="210185"/>
          </a:xfrm>
          <a:custGeom>
            <a:avLst/>
            <a:gdLst/>
            <a:ahLst/>
            <a:cxnLst/>
            <a:rect l="l" t="t" r="r" b="b"/>
            <a:pathLst>
              <a:path w="591184" h="210184">
                <a:moveTo>
                  <a:pt x="29025" y="209551"/>
                </a:moveTo>
                <a:lnTo>
                  <a:pt x="558603" y="209611"/>
                </a:lnTo>
                <a:lnTo>
                  <a:pt x="561257" y="209605"/>
                </a:lnTo>
                <a:lnTo>
                  <a:pt x="563870" y="209277"/>
                </a:lnTo>
                <a:lnTo>
                  <a:pt x="590929" y="177798"/>
                </a:lnTo>
                <a:lnTo>
                  <a:pt x="590861" y="175165"/>
                </a:lnTo>
                <a:lnTo>
                  <a:pt x="571524" y="139658"/>
                </a:lnTo>
                <a:lnTo>
                  <a:pt x="533083" y="112622"/>
                </a:lnTo>
                <a:lnTo>
                  <a:pt x="494014" y="104384"/>
                </a:lnTo>
                <a:lnTo>
                  <a:pt x="479655" y="104617"/>
                </a:lnTo>
                <a:lnTo>
                  <a:pt x="479095" y="96280"/>
                </a:lnTo>
                <a:lnTo>
                  <a:pt x="457793" y="51757"/>
                </a:lnTo>
                <a:lnTo>
                  <a:pt x="415876" y="25699"/>
                </a:lnTo>
                <a:lnTo>
                  <a:pt x="391158" y="22468"/>
                </a:lnTo>
                <a:lnTo>
                  <a:pt x="382900" y="22957"/>
                </a:lnTo>
                <a:lnTo>
                  <a:pt x="343951" y="36877"/>
                </a:lnTo>
                <a:lnTo>
                  <a:pt x="331252" y="47548"/>
                </a:lnTo>
                <a:lnTo>
                  <a:pt x="328881" y="40038"/>
                </a:lnTo>
                <a:lnTo>
                  <a:pt x="296778" y="6881"/>
                </a:lnTo>
                <a:lnTo>
                  <a:pt x="266521" y="0"/>
                </a:lnTo>
                <a:lnTo>
                  <a:pt x="250891" y="1939"/>
                </a:lnTo>
                <a:lnTo>
                  <a:pt x="212464" y="27501"/>
                </a:lnTo>
                <a:lnTo>
                  <a:pt x="199749" y="63870"/>
                </a:lnTo>
                <a:lnTo>
                  <a:pt x="195250" y="60512"/>
                </a:lnTo>
                <a:lnTo>
                  <a:pt x="190376" y="57835"/>
                </a:lnTo>
                <a:lnTo>
                  <a:pt x="179880" y="53846"/>
                </a:lnTo>
                <a:lnTo>
                  <a:pt x="174459" y="52610"/>
                </a:lnTo>
                <a:lnTo>
                  <a:pt x="163270" y="51655"/>
                </a:lnTo>
                <a:lnTo>
                  <a:pt x="157718" y="51954"/>
                </a:lnTo>
                <a:lnTo>
                  <a:pt x="118650" y="71840"/>
                </a:lnTo>
                <a:lnTo>
                  <a:pt x="103485" y="107222"/>
                </a:lnTo>
                <a:lnTo>
                  <a:pt x="103553" y="112836"/>
                </a:lnTo>
                <a:lnTo>
                  <a:pt x="95936" y="111196"/>
                </a:lnTo>
                <a:lnTo>
                  <a:pt x="88266" y="110245"/>
                </a:lnTo>
                <a:lnTo>
                  <a:pt x="80540" y="109981"/>
                </a:lnTo>
                <a:lnTo>
                  <a:pt x="72761" y="110405"/>
                </a:lnTo>
                <a:lnTo>
                  <a:pt x="36723" y="123489"/>
                </a:lnTo>
                <a:lnTo>
                  <a:pt x="9573" y="150759"/>
                </a:lnTo>
                <a:lnTo>
                  <a:pt x="0" y="177362"/>
                </a:lnTo>
                <a:lnTo>
                  <a:pt x="436" y="182628"/>
                </a:lnTo>
                <a:lnTo>
                  <a:pt x="26430" y="209172"/>
                </a:lnTo>
                <a:lnTo>
                  <a:pt x="29025" y="2095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51075" y="6711301"/>
            <a:ext cx="591820" cy="212090"/>
          </a:xfrm>
          <a:custGeom>
            <a:avLst/>
            <a:gdLst/>
            <a:ahLst/>
            <a:cxnLst/>
            <a:rect l="l" t="t" r="r" b="b"/>
            <a:pathLst>
              <a:path w="591819" h="212090">
                <a:moveTo>
                  <a:pt x="29700" y="211651"/>
                </a:moveTo>
                <a:lnTo>
                  <a:pt x="559449" y="211642"/>
                </a:lnTo>
                <a:lnTo>
                  <a:pt x="590622" y="187747"/>
                </a:lnTo>
                <a:lnTo>
                  <a:pt x="591725" y="179919"/>
                </a:lnTo>
                <a:lnTo>
                  <a:pt x="591665" y="177293"/>
                </a:lnTo>
                <a:lnTo>
                  <a:pt x="572369" y="141281"/>
                </a:lnTo>
                <a:lnTo>
                  <a:pt x="533944" y="114269"/>
                </a:lnTo>
                <a:lnTo>
                  <a:pt x="494863" y="106049"/>
                </a:lnTo>
                <a:lnTo>
                  <a:pt x="480502" y="106301"/>
                </a:lnTo>
                <a:lnTo>
                  <a:pt x="479961" y="97947"/>
                </a:lnTo>
                <a:lnTo>
                  <a:pt x="458700" y="53309"/>
                </a:lnTo>
                <a:lnTo>
                  <a:pt x="416729" y="27173"/>
                </a:lnTo>
                <a:lnTo>
                  <a:pt x="391966" y="23936"/>
                </a:lnTo>
                <a:lnTo>
                  <a:pt x="383693" y="24429"/>
                </a:lnTo>
                <a:lnTo>
                  <a:pt x="344688" y="38407"/>
                </a:lnTo>
                <a:lnTo>
                  <a:pt x="331982" y="49116"/>
                </a:lnTo>
                <a:lnTo>
                  <a:pt x="329765" y="41418"/>
                </a:lnTo>
                <a:lnTo>
                  <a:pt x="297702" y="7179"/>
                </a:lnTo>
                <a:lnTo>
                  <a:pt x="266982" y="0"/>
                </a:lnTo>
                <a:lnTo>
                  <a:pt x="251083" y="1982"/>
                </a:lnTo>
                <a:lnTo>
                  <a:pt x="212268" y="28320"/>
                </a:lnTo>
                <a:lnTo>
                  <a:pt x="200132" y="65554"/>
                </a:lnTo>
                <a:lnTo>
                  <a:pt x="195631" y="62205"/>
                </a:lnTo>
                <a:lnTo>
                  <a:pt x="190758" y="59536"/>
                </a:lnTo>
                <a:lnTo>
                  <a:pt x="180266" y="55557"/>
                </a:lnTo>
                <a:lnTo>
                  <a:pt x="174848" y="54324"/>
                </a:lnTo>
                <a:lnTo>
                  <a:pt x="163669" y="53370"/>
                </a:lnTo>
                <a:lnTo>
                  <a:pt x="158120" y="53667"/>
                </a:lnTo>
                <a:lnTo>
                  <a:pt x="119048" y="73485"/>
                </a:lnTo>
                <a:lnTo>
                  <a:pt x="103777" y="108794"/>
                </a:lnTo>
                <a:lnTo>
                  <a:pt x="103820" y="114404"/>
                </a:lnTo>
                <a:lnTo>
                  <a:pt x="96201" y="112798"/>
                </a:lnTo>
                <a:lnTo>
                  <a:pt x="88529" y="111858"/>
                </a:lnTo>
                <a:lnTo>
                  <a:pt x="80805" y="111583"/>
                </a:lnTo>
                <a:lnTo>
                  <a:pt x="73028" y="111973"/>
                </a:lnTo>
                <a:lnTo>
                  <a:pt x="36989" y="125057"/>
                </a:lnTo>
                <a:lnTo>
                  <a:pt x="9840" y="152327"/>
                </a:lnTo>
                <a:lnTo>
                  <a:pt x="0" y="179140"/>
                </a:lnTo>
                <a:lnTo>
                  <a:pt x="396" y="184518"/>
                </a:lnTo>
                <a:lnTo>
                  <a:pt x="27044" y="211326"/>
                </a:lnTo>
                <a:lnTo>
                  <a:pt x="29700" y="211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358113" y="7794728"/>
            <a:ext cx="213995" cy="2492375"/>
          </a:xfrm>
          <a:custGeom>
            <a:avLst/>
            <a:gdLst/>
            <a:ahLst/>
            <a:cxnLst/>
            <a:rect l="l" t="t" r="r" b="b"/>
            <a:pathLst>
              <a:path w="213994" h="2492375">
                <a:moveTo>
                  <a:pt x="0" y="2492270"/>
                </a:moveTo>
                <a:lnTo>
                  <a:pt x="213780" y="2492270"/>
                </a:lnTo>
                <a:lnTo>
                  <a:pt x="166969" y="0"/>
                </a:lnTo>
                <a:lnTo>
                  <a:pt x="46811" y="0"/>
                </a:lnTo>
                <a:lnTo>
                  <a:pt x="0" y="2492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380268" y="6424375"/>
            <a:ext cx="266065" cy="1214755"/>
          </a:xfrm>
          <a:custGeom>
            <a:avLst/>
            <a:gdLst/>
            <a:ahLst/>
            <a:cxnLst/>
            <a:rect l="l" t="t" r="r" b="b"/>
            <a:pathLst>
              <a:path w="266065" h="1214754">
                <a:moveTo>
                  <a:pt x="70097" y="1214340"/>
                </a:moveTo>
                <a:lnTo>
                  <a:pt x="75011" y="1214309"/>
                </a:lnTo>
                <a:lnTo>
                  <a:pt x="82510" y="1214314"/>
                </a:lnTo>
                <a:lnTo>
                  <a:pt x="89841" y="1213213"/>
                </a:lnTo>
                <a:lnTo>
                  <a:pt x="128679" y="1192093"/>
                </a:lnTo>
                <a:lnTo>
                  <a:pt x="251313" y="894929"/>
                </a:lnTo>
                <a:lnTo>
                  <a:pt x="264572" y="842166"/>
                </a:lnTo>
                <a:lnTo>
                  <a:pt x="265909" y="823945"/>
                </a:lnTo>
                <a:lnTo>
                  <a:pt x="265697" y="805676"/>
                </a:lnTo>
                <a:lnTo>
                  <a:pt x="263926" y="787628"/>
                </a:lnTo>
                <a:lnTo>
                  <a:pt x="260598" y="769802"/>
                </a:lnTo>
                <a:lnTo>
                  <a:pt x="255712" y="752197"/>
                </a:lnTo>
                <a:lnTo>
                  <a:pt x="98047" y="267165"/>
                </a:lnTo>
                <a:lnTo>
                  <a:pt x="27587" y="7407"/>
                </a:lnTo>
                <a:lnTo>
                  <a:pt x="25573" y="4689"/>
                </a:lnTo>
                <a:lnTo>
                  <a:pt x="19528" y="746"/>
                </a:lnTo>
                <a:lnTo>
                  <a:pt x="16228" y="0"/>
                </a:lnTo>
                <a:lnTo>
                  <a:pt x="9074" y="955"/>
                </a:lnTo>
                <a:lnTo>
                  <a:pt x="6086" y="2542"/>
                </a:lnTo>
                <a:lnTo>
                  <a:pt x="1288" y="7933"/>
                </a:lnTo>
                <a:lnTo>
                  <a:pt x="59" y="11085"/>
                </a:lnTo>
                <a:lnTo>
                  <a:pt x="0" y="1144675"/>
                </a:lnTo>
                <a:lnTo>
                  <a:pt x="481" y="1149541"/>
                </a:lnTo>
                <a:lnTo>
                  <a:pt x="15399" y="1185402"/>
                </a:lnTo>
                <a:lnTo>
                  <a:pt x="50890" y="1210627"/>
                </a:lnTo>
                <a:lnTo>
                  <a:pt x="65228" y="1213889"/>
                </a:lnTo>
                <a:lnTo>
                  <a:pt x="70097" y="12143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514067" y="7724943"/>
            <a:ext cx="1092200" cy="607060"/>
          </a:xfrm>
          <a:custGeom>
            <a:avLst/>
            <a:gdLst/>
            <a:ahLst/>
            <a:cxnLst/>
            <a:rect l="l" t="t" r="r" b="b"/>
            <a:pathLst>
              <a:path w="1092200" h="607059">
                <a:moveTo>
                  <a:pt x="1075393" y="606566"/>
                </a:moveTo>
                <a:lnTo>
                  <a:pt x="1091731" y="590595"/>
                </a:lnTo>
                <a:lnTo>
                  <a:pt x="1091426" y="588775"/>
                </a:lnTo>
                <a:lnTo>
                  <a:pt x="1083410" y="579012"/>
                </a:lnTo>
                <a:lnTo>
                  <a:pt x="108184" y="7723"/>
                </a:lnTo>
                <a:lnTo>
                  <a:pt x="75185" y="0"/>
                </a:lnTo>
                <a:lnTo>
                  <a:pt x="65421" y="625"/>
                </a:lnTo>
                <a:lnTo>
                  <a:pt x="25899" y="18430"/>
                </a:lnTo>
                <a:lnTo>
                  <a:pt x="10551" y="37257"/>
                </a:lnTo>
                <a:lnTo>
                  <a:pt x="6766" y="43723"/>
                </a:lnTo>
                <a:lnTo>
                  <a:pt x="4018" y="50604"/>
                </a:lnTo>
                <a:lnTo>
                  <a:pt x="597" y="65194"/>
                </a:lnTo>
                <a:lnTo>
                  <a:pt x="0" y="72579"/>
                </a:lnTo>
                <a:lnTo>
                  <a:pt x="1032" y="87530"/>
                </a:lnTo>
                <a:lnTo>
                  <a:pt x="196924" y="350849"/>
                </a:lnTo>
                <a:lnTo>
                  <a:pt x="235816" y="389054"/>
                </a:lnTo>
                <a:lnTo>
                  <a:pt x="283314" y="416100"/>
                </a:lnTo>
                <a:lnTo>
                  <a:pt x="815890" y="536065"/>
                </a:lnTo>
                <a:lnTo>
                  <a:pt x="1071834" y="605520"/>
                </a:lnTo>
                <a:lnTo>
                  <a:pt x="1073580" y="606220"/>
                </a:lnTo>
                <a:lnTo>
                  <a:pt x="1075393" y="6065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340939" y="7550098"/>
            <a:ext cx="1296035" cy="830580"/>
          </a:xfrm>
          <a:custGeom>
            <a:avLst/>
            <a:gdLst/>
            <a:ahLst/>
            <a:cxnLst/>
            <a:rect l="l" t="t" r="r" b="b"/>
            <a:pathLst>
              <a:path w="1296034" h="830579">
                <a:moveTo>
                  <a:pt x="1295552" y="169900"/>
                </a:moveTo>
                <a:lnTo>
                  <a:pt x="1290231" y="128435"/>
                </a:lnTo>
                <a:lnTo>
                  <a:pt x="1275003" y="89509"/>
                </a:lnTo>
                <a:lnTo>
                  <a:pt x="1250772" y="55460"/>
                </a:lnTo>
                <a:lnTo>
                  <a:pt x="1218971" y="28308"/>
                </a:lnTo>
                <a:lnTo>
                  <a:pt x="1181531" y="9690"/>
                </a:lnTo>
                <a:lnTo>
                  <a:pt x="1140714" y="736"/>
                </a:lnTo>
                <a:lnTo>
                  <a:pt x="1123975" y="0"/>
                </a:lnTo>
                <a:lnTo>
                  <a:pt x="1115593" y="241"/>
                </a:lnTo>
                <a:lnTo>
                  <a:pt x="1074445" y="7581"/>
                </a:lnTo>
                <a:lnTo>
                  <a:pt x="1036320" y="24714"/>
                </a:lnTo>
                <a:lnTo>
                  <a:pt x="1003490" y="50596"/>
                </a:lnTo>
                <a:lnTo>
                  <a:pt x="977925" y="83680"/>
                </a:lnTo>
                <a:lnTo>
                  <a:pt x="961174" y="121970"/>
                </a:lnTo>
                <a:lnTo>
                  <a:pt x="954227" y="163182"/>
                </a:lnTo>
                <a:lnTo>
                  <a:pt x="954062" y="171577"/>
                </a:lnTo>
                <a:lnTo>
                  <a:pt x="954316" y="179959"/>
                </a:lnTo>
                <a:lnTo>
                  <a:pt x="954493" y="182333"/>
                </a:lnTo>
                <a:lnTo>
                  <a:pt x="692277" y="207365"/>
                </a:lnTo>
                <a:lnTo>
                  <a:pt x="639127" y="219443"/>
                </a:lnTo>
                <a:lnTo>
                  <a:pt x="590677" y="244741"/>
                </a:lnTo>
                <a:lnTo>
                  <a:pt x="200875" y="628142"/>
                </a:lnTo>
                <a:lnTo>
                  <a:pt x="4089" y="805611"/>
                </a:lnTo>
                <a:lnTo>
                  <a:pt x="1752" y="808113"/>
                </a:lnTo>
                <a:lnTo>
                  <a:pt x="457" y="811072"/>
                </a:lnTo>
                <a:lnTo>
                  <a:pt x="0" y="817905"/>
                </a:lnTo>
                <a:lnTo>
                  <a:pt x="863" y="821016"/>
                </a:lnTo>
                <a:lnTo>
                  <a:pt x="4813" y="826617"/>
                </a:lnTo>
                <a:lnTo>
                  <a:pt x="7442" y="828471"/>
                </a:lnTo>
                <a:lnTo>
                  <a:pt x="14046" y="830338"/>
                </a:lnTo>
                <a:lnTo>
                  <a:pt x="17259" y="830122"/>
                </a:lnTo>
                <a:lnTo>
                  <a:pt x="431812" y="620395"/>
                </a:lnTo>
                <a:lnTo>
                  <a:pt x="1028496" y="317779"/>
                </a:lnTo>
                <a:lnTo>
                  <a:pt x="1033119" y="314731"/>
                </a:lnTo>
                <a:lnTo>
                  <a:pt x="1037755" y="317627"/>
                </a:lnTo>
                <a:lnTo>
                  <a:pt x="1076045" y="334378"/>
                </a:lnTo>
                <a:lnTo>
                  <a:pt x="1117257" y="341312"/>
                </a:lnTo>
                <a:lnTo>
                  <a:pt x="1125639" y="341477"/>
                </a:lnTo>
                <a:lnTo>
                  <a:pt x="1134033" y="341236"/>
                </a:lnTo>
                <a:lnTo>
                  <a:pt x="1175169" y="333895"/>
                </a:lnTo>
                <a:lnTo>
                  <a:pt x="1213294" y="316763"/>
                </a:lnTo>
                <a:lnTo>
                  <a:pt x="1246136" y="290880"/>
                </a:lnTo>
                <a:lnTo>
                  <a:pt x="1271701" y="257797"/>
                </a:lnTo>
                <a:lnTo>
                  <a:pt x="1288440" y="219506"/>
                </a:lnTo>
                <a:lnTo>
                  <a:pt x="1295387" y="178295"/>
                </a:lnTo>
                <a:lnTo>
                  <a:pt x="1295552" y="1699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615336" y="9291036"/>
            <a:ext cx="95885" cy="996315"/>
          </a:xfrm>
          <a:custGeom>
            <a:avLst/>
            <a:gdLst/>
            <a:ahLst/>
            <a:cxnLst/>
            <a:rect l="l" t="t" r="r" b="b"/>
            <a:pathLst>
              <a:path w="95884" h="996315">
                <a:moveTo>
                  <a:pt x="0" y="995963"/>
                </a:moveTo>
                <a:lnTo>
                  <a:pt x="95411" y="995963"/>
                </a:lnTo>
                <a:lnTo>
                  <a:pt x="76740" y="0"/>
                </a:lnTo>
                <a:lnTo>
                  <a:pt x="18745" y="0"/>
                </a:lnTo>
                <a:lnTo>
                  <a:pt x="0" y="9959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5120024" y="8630083"/>
            <a:ext cx="1093470" cy="944244"/>
            <a:chOff x="15120024" y="8630083"/>
            <a:chExt cx="1093470" cy="944244"/>
          </a:xfrm>
        </p:grpSpPr>
        <p:sp>
          <p:nvSpPr>
            <p:cNvPr id="17" name="object 17"/>
            <p:cNvSpPr/>
            <p:nvPr/>
          </p:nvSpPr>
          <p:spPr>
            <a:xfrm>
              <a:off x="15120024" y="8630094"/>
              <a:ext cx="1093470" cy="944244"/>
            </a:xfrm>
            <a:custGeom>
              <a:avLst/>
              <a:gdLst/>
              <a:ahLst/>
              <a:cxnLst/>
              <a:rect l="l" t="t" r="r" b="b"/>
              <a:pathLst>
                <a:path w="1093469" h="944245">
                  <a:moveTo>
                    <a:pt x="514794" y="667296"/>
                  </a:moveTo>
                  <a:lnTo>
                    <a:pt x="514032" y="657783"/>
                  </a:lnTo>
                  <a:lnTo>
                    <a:pt x="512762" y="653275"/>
                  </a:lnTo>
                  <a:lnTo>
                    <a:pt x="510578" y="649020"/>
                  </a:lnTo>
                  <a:lnTo>
                    <a:pt x="507250" y="642429"/>
                  </a:lnTo>
                  <a:lnTo>
                    <a:pt x="502361" y="637349"/>
                  </a:lnTo>
                  <a:lnTo>
                    <a:pt x="489419" y="630199"/>
                  </a:lnTo>
                  <a:lnTo>
                    <a:pt x="482511" y="628764"/>
                  </a:lnTo>
                  <a:lnTo>
                    <a:pt x="334619" y="642886"/>
                  </a:lnTo>
                  <a:lnTo>
                    <a:pt x="292963" y="656221"/>
                  </a:lnTo>
                  <a:lnTo>
                    <a:pt x="97777" y="845934"/>
                  </a:lnTo>
                  <a:lnTo>
                    <a:pt x="1193" y="932776"/>
                  </a:lnTo>
                  <a:lnTo>
                    <a:pt x="419" y="934237"/>
                  </a:lnTo>
                  <a:lnTo>
                    <a:pt x="0" y="937755"/>
                  </a:lnTo>
                  <a:lnTo>
                    <a:pt x="381" y="939368"/>
                  </a:lnTo>
                  <a:lnTo>
                    <a:pt x="2374" y="942289"/>
                  </a:lnTo>
                  <a:lnTo>
                    <a:pt x="3733" y="943241"/>
                  </a:lnTo>
                  <a:lnTo>
                    <a:pt x="7150" y="944130"/>
                  </a:lnTo>
                  <a:lnTo>
                    <a:pt x="8801" y="943965"/>
                  </a:lnTo>
                  <a:lnTo>
                    <a:pt x="499097" y="695261"/>
                  </a:lnTo>
                  <a:lnTo>
                    <a:pt x="514248" y="671957"/>
                  </a:lnTo>
                  <a:lnTo>
                    <a:pt x="514794" y="667296"/>
                  </a:lnTo>
                  <a:close/>
                </a:path>
                <a:path w="1093469" h="944245">
                  <a:moveTo>
                    <a:pt x="630567" y="396506"/>
                  </a:moveTo>
                  <a:lnTo>
                    <a:pt x="549122" y="128219"/>
                  </a:lnTo>
                  <a:lnTo>
                    <a:pt x="515607" y="3429"/>
                  </a:lnTo>
                  <a:lnTo>
                    <a:pt x="514629" y="2159"/>
                  </a:lnTo>
                  <a:lnTo>
                    <a:pt x="511733" y="342"/>
                  </a:lnTo>
                  <a:lnTo>
                    <a:pt x="510171" y="0"/>
                  </a:lnTo>
                  <a:lnTo>
                    <a:pt x="506780" y="444"/>
                  </a:lnTo>
                  <a:lnTo>
                    <a:pt x="505358" y="1193"/>
                  </a:lnTo>
                  <a:lnTo>
                    <a:pt x="503047" y="3721"/>
                  </a:lnTo>
                  <a:lnTo>
                    <a:pt x="502437" y="5194"/>
                  </a:lnTo>
                  <a:lnTo>
                    <a:pt x="502297" y="553935"/>
                  </a:lnTo>
                  <a:lnTo>
                    <a:pt x="503161" y="558584"/>
                  </a:lnTo>
                  <a:lnTo>
                    <a:pt x="533552" y="585584"/>
                  </a:lnTo>
                  <a:lnTo>
                    <a:pt x="538365" y="585584"/>
                  </a:lnTo>
                  <a:lnTo>
                    <a:pt x="545807" y="585584"/>
                  </a:lnTo>
                  <a:lnTo>
                    <a:pt x="623443" y="431050"/>
                  </a:lnTo>
                  <a:lnTo>
                    <a:pt x="629920" y="405371"/>
                  </a:lnTo>
                  <a:lnTo>
                    <a:pt x="630567" y="396506"/>
                  </a:lnTo>
                  <a:close/>
                </a:path>
                <a:path w="1093469" h="944245">
                  <a:moveTo>
                    <a:pt x="1093254" y="912228"/>
                  </a:moveTo>
                  <a:lnTo>
                    <a:pt x="617016" y="629780"/>
                  </a:lnTo>
                  <a:lnTo>
                    <a:pt x="603224" y="627113"/>
                  </a:lnTo>
                  <a:lnTo>
                    <a:pt x="598589" y="627418"/>
                  </a:lnTo>
                  <a:lnTo>
                    <a:pt x="568540" y="651586"/>
                  </a:lnTo>
                  <a:lnTo>
                    <a:pt x="566915" y="658456"/>
                  </a:lnTo>
                  <a:lnTo>
                    <a:pt x="567931" y="673214"/>
                  </a:lnTo>
                  <a:lnTo>
                    <a:pt x="662228" y="796620"/>
                  </a:lnTo>
                  <a:lnTo>
                    <a:pt x="703694" y="828065"/>
                  </a:lnTo>
                  <a:lnTo>
                    <a:pt x="961224" y="885990"/>
                  </a:lnTo>
                  <a:lnTo>
                    <a:pt x="1085977" y="919975"/>
                  </a:lnTo>
                  <a:lnTo>
                    <a:pt x="1087589" y="919797"/>
                  </a:lnTo>
                  <a:lnTo>
                    <a:pt x="1090701" y="918248"/>
                  </a:lnTo>
                  <a:lnTo>
                    <a:pt x="1091819" y="917067"/>
                  </a:lnTo>
                  <a:lnTo>
                    <a:pt x="1093177" y="913853"/>
                  </a:lnTo>
                  <a:lnTo>
                    <a:pt x="1093254" y="91222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0948" y="9172962"/>
              <a:ext cx="164841" cy="164841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17482740" y="9142285"/>
            <a:ext cx="106045" cy="1144905"/>
          </a:xfrm>
          <a:custGeom>
            <a:avLst/>
            <a:gdLst/>
            <a:ahLst/>
            <a:cxnLst/>
            <a:rect l="l" t="t" r="r" b="b"/>
            <a:pathLst>
              <a:path w="106044" h="1144904">
                <a:moveTo>
                  <a:pt x="0" y="1144714"/>
                </a:moveTo>
                <a:lnTo>
                  <a:pt x="105650" y="1144714"/>
                </a:lnTo>
                <a:lnTo>
                  <a:pt x="84177" y="0"/>
                </a:lnTo>
                <a:lnTo>
                  <a:pt x="21551" y="0"/>
                </a:lnTo>
                <a:lnTo>
                  <a:pt x="0" y="1144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491643" y="8427974"/>
            <a:ext cx="138430" cy="633095"/>
          </a:xfrm>
          <a:custGeom>
            <a:avLst/>
            <a:gdLst/>
            <a:ahLst/>
            <a:cxnLst/>
            <a:rect l="l" t="t" r="r" b="b"/>
            <a:pathLst>
              <a:path w="138430" h="633095">
                <a:moveTo>
                  <a:pt x="33772" y="632947"/>
                </a:moveTo>
                <a:lnTo>
                  <a:pt x="38925" y="632931"/>
                </a:lnTo>
                <a:lnTo>
                  <a:pt x="46914" y="632948"/>
                </a:lnTo>
                <a:lnTo>
                  <a:pt x="54207" y="630704"/>
                </a:lnTo>
                <a:lnTo>
                  <a:pt x="130722" y="466585"/>
                </a:lnTo>
                <a:lnTo>
                  <a:pt x="138335" y="429502"/>
                </a:lnTo>
                <a:lnTo>
                  <a:pt x="138209" y="419958"/>
                </a:lnTo>
                <a:lnTo>
                  <a:pt x="137265" y="410532"/>
                </a:lnTo>
                <a:lnTo>
                  <a:pt x="135502" y="401225"/>
                </a:lnTo>
                <a:lnTo>
                  <a:pt x="132922" y="392035"/>
                </a:lnTo>
                <a:lnTo>
                  <a:pt x="50848" y="139332"/>
                </a:lnTo>
                <a:lnTo>
                  <a:pt x="14378" y="4011"/>
                </a:lnTo>
                <a:lnTo>
                  <a:pt x="13353" y="2550"/>
                </a:lnTo>
                <a:lnTo>
                  <a:pt x="10192" y="409"/>
                </a:lnTo>
                <a:lnTo>
                  <a:pt x="8455" y="0"/>
                </a:lnTo>
                <a:lnTo>
                  <a:pt x="4670" y="502"/>
                </a:lnTo>
                <a:lnTo>
                  <a:pt x="3101" y="1351"/>
                </a:lnTo>
                <a:lnTo>
                  <a:pt x="608" y="4243"/>
                </a:lnTo>
                <a:lnTo>
                  <a:pt x="0" y="5921"/>
                </a:lnTo>
                <a:lnTo>
                  <a:pt x="30" y="599304"/>
                </a:lnTo>
                <a:lnTo>
                  <a:pt x="28814" y="631974"/>
                </a:lnTo>
                <a:lnTo>
                  <a:pt x="33772" y="6329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560866" y="9105695"/>
            <a:ext cx="569595" cy="316865"/>
          </a:xfrm>
          <a:custGeom>
            <a:avLst/>
            <a:gdLst/>
            <a:ahLst/>
            <a:cxnLst/>
            <a:rect l="l" t="t" r="r" b="b"/>
            <a:pathLst>
              <a:path w="569594" h="316865">
                <a:moveTo>
                  <a:pt x="560770" y="316519"/>
                </a:moveTo>
                <a:lnTo>
                  <a:pt x="568991" y="308124"/>
                </a:lnTo>
                <a:lnTo>
                  <a:pt x="567711" y="304448"/>
                </a:lnTo>
                <a:lnTo>
                  <a:pt x="566535" y="303067"/>
                </a:lnTo>
                <a:lnTo>
                  <a:pt x="54512" y="3072"/>
                </a:lnTo>
                <a:lnTo>
                  <a:pt x="49739" y="1414"/>
                </a:lnTo>
                <a:lnTo>
                  <a:pt x="39533" y="0"/>
                </a:lnTo>
                <a:lnTo>
                  <a:pt x="34489" y="298"/>
                </a:lnTo>
                <a:lnTo>
                  <a:pt x="5821" y="19573"/>
                </a:lnTo>
                <a:lnTo>
                  <a:pt x="1764" y="26450"/>
                </a:lnTo>
                <a:lnTo>
                  <a:pt x="0" y="33873"/>
                </a:lnTo>
                <a:lnTo>
                  <a:pt x="1056" y="49808"/>
                </a:lnTo>
                <a:lnTo>
                  <a:pt x="3785" y="56932"/>
                </a:lnTo>
                <a:lnTo>
                  <a:pt x="102943" y="182909"/>
                </a:lnTo>
                <a:lnTo>
                  <a:pt x="139309" y="212938"/>
                </a:lnTo>
                <a:lnTo>
                  <a:pt x="425565" y="279453"/>
                </a:lnTo>
                <a:lnTo>
                  <a:pt x="560770" y="3165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6949146" y="9014718"/>
            <a:ext cx="676275" cy="433705"/>
            <a:chOff x="16949146" y="9014718"/>
            <a:chExt cx="676275" cy="433705"/>
          </a:xfrm>
        </p:grpSpPr>
        <p:sp>
          <p:nvSpPr>
            <p:cNvPr id="23" name="object 23"/>
            <p:cNvSpPr/>
            <p:nvPr/>
          </p:nvSpPr>
          <p:spPr>
            <a:xfrm>
              <a:off x="16949146" y="9107601"/>
              <a:ext cx="556260" cy="340995"/>
            </a:xfrm>
            <a:custGeom>
              <a:avLst/>
              <a:gdLst/>
              <a:ahLst/>
              <a:cxnLst/>
              <a:rect l="l" t="t" r="r" b="b"/>
              <a:pathLst>
                <a:path w="556259" h="340995">
                  <a:moveTo>
                    <a:pt x="7919" y="340581"/>
                  </a:moveTo>
                  <a:lnTo>
                    <a:pt x="538929" y="71840"/>
                  </a:lnTo>
                  <a:lnTo>
                    <a:pt x="555983" y="41620"/>
                  </a:lnTo>
                  <a:lnTo>
                    <a:pt x="555175" y="31314"/>
                  </a:lnTo>
                  <a:lnTo>
                    <a:pt x="553796" y="26436"/>
                  </a:lnTo>
                  <a:lnTo>
                    <a:pt x="551442" y="21835"/>
                  </a:lnTo>
                  <a:lnTo>
                    <a:pt x="547833" y="14715"/>
                  </a:lnTo>
                  <a:lnTo>
                    <a:pt x="542531" y="9231"/>
                  </a:lnTo>
                  <a:lnTo>
                    <a:pt x="528541" y="1539"/>
                  </a:lnTo>
                  <a:lnTo>
                    <a:pt x="521071" y="0"/>
                  </a:lnTo>
                  <a:lnTo>
                    <a:pt x="361480" y="15121"/>
                  </a:lnTo>
                  <a:lnTo>
                    <a:pt x="316530" y="29544"/>
                  </a:lnTo>
                  <a:lnTo>
                    <a:pt x="105767" y="234369"/>
                  </a:lnTo>
                  <a:lnTo>
                    <a:pt x="1458" y="328212"/>
                  </a:lnTo>
                  <a:lnTo>
                    <a:pt x="560" y="329795"/>
                  </a:lnTo>
                  <a:lnTo>
                    <a:pt x="0" y="333662"/>
                  </a:lnTo>
                  <a:lnTo>
                    <a:pt x="410" y="335436"/>
                  </a:lnTo>
                  <a:lnTo>
                    <a:pt x="2612" y="338664"/>
                  </a:lnTo>
                  <a:lnTo>
                    <a:pt x="4114" y="339693"/>
                  </a:lnTo>
                  <a:lnTo>
                    <a:pt x="7919" y="34058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46876" y="9014718"/>
              <a:ext cx="178038" cy="178038"/>
            </a:xfrm>
            <a:prstGeom prst="rect">
              <a:avLst/>
            </a:prstGeom>
          </p:spPr>
        </p:pic>
      </p:grpSp>
      <p:sp>
        <p:nvSpPr>
          <p:cNvPr id="25" name="object 25"/>
          <p:cNvSpPr/>
          <p:nvPr/>
        </p:nvSpPr>
        <p:spPr>
          <a:xfrm>
            <a:off x="18061261" y="9561570"/>
            <a:ext cx="227329" cy="511175"/>
          </a:xfrm>
          <a:custGeom>
            <a:avLst/>
            <a:gdLst/>
            <a:ahLst/>
            <a:cxnLst/>
            <a:rect l="l" t="t" r="r" b="b"/>
            <a:pathLst>
              <a:path w="227330" h="511175">
                <a:moveTo>
                  <a:pt x="221025" y="510799"/>
                </a:moveTo>
                <a:lnTo>
                  <a:pt x="226737" y="510907"/>
                </a:lnTo>
                <a:lnTo>
                  <a:pt x="226737" y="0"/>
                </a:lnTo>
                <a:lnTo>
                  <a:pt x="223182" y="2822"/>
                </a:lnTo>
                <a:lnTo>
                  <a:pt x="199608" y="34661"/>
                </a:lnTo>
                <a:lnTo>
                  <a:pt x="190032" y="73103"/>
                </a:lnTo>
                <a:lnTo>
                  <a:pt x="189934" y="79723"/>
                </a:lnTo>
                <a:lnTo>
                  <a:pt x="191068" y="91280"/>
                </a:lnTo>
                <a:lnTo>
                  <a:pt x="191994" y="96143"/>
                </a:lnTo>
                <a:lnTo>
                  <a:pt x="193267" y="100938"/>
                </a:lnTo>
                <a:lnTo>
                  <a:pt x="186998" y="101878"/>
                </a:lnTo>
                <a:lnTo>
                  <a:pt x="147071" y="120262"/>
                </a:lnTo>
                <a:lnTo>
                  <a:pt x="116003" y="159634"/>
                </a:lnTo>
                <a:lnTo>
                  <a:pt x="107408" y="202742"/>
                </a:lnTo>
                <a:lnTo>
                  <a:pt x="107953" y="209983"/>
                </a:lnTo>
                <a:lnTo>
                  <a:pt x="102666" y="209580"/>
                </a:lnTo>
                <a:lnTo>
                  <a:pt x="97380" y="209580"/>
                </a:lnTo>
                <a:lnTo>
                  <a:pt x="92094" y="209983"/>
                </a:lnTo>
                <a:lnTo>
                  <a:pt x="53395" y="221649"/>
                </a:lnTo>
                <a:lnTo>
                  <a:pt x="22567" y="246690"/>
                </a:lnTo>
                <a:lnTo>
                  <a:pt x="4141" y="281217"/>
                </a:lnTo>
                <a:lnTo>
                  <a:pt x="0" y="307075"/>
                </a:lnTo>
                <a:lnTo>
                  <a:pt x="45" y="313625"/>
                </a:lnTo>
                <a:lnTo>
                  <a:pt x="9507" y="351905"/>
                </a:lnTo>
                <a:lnTo>
                  <a:pt x="33156" y="383587"/>
                </a:lnTo>
                <a:lnTo>
                  <a:pt x="67107" y="403847"/>
                </a:lnTo>
                <a:lnTo>
                  <a:pt x="99614" y="409728"/>
                </a:lnTo>
                <a:lnTo>
                  <a:pt x="106219" y="409617"/>
                </a:lnTo>
                <a:lnTo>
                  <a:pt x="117176" y="408360"/>
                </a:lnTo>
                <a:lnTo>
                  <a:pt x="121498" y="407627"/>
                </a:lnTo>
                <a:lnTo>
                  <a:pt x="125779" y="406659"/>
                </a:lnTo>
                <a:lnTo>
                  <a:pt x="125258" y="412292"/>
                </a:lnTo>
                <a:lnTo>
                  <a:pt x="125258" y="417926"/>
                </a:lnTo>
                <a:lnTo>
                  <a:pt x="126625" y="430120"/>
                </a:lnTo>
                <a:lnTo>
                  <a:pt x="144335" y="470073"/>
                </a:lnTo>
                <a:lnTo>
                  <a:pt x="174692" y="496828"/>
                </a:lnTo>
                <a:lnTo>
                  <a:pt x="212951" y="510008"/>
                </a:lnTo>
                <a:lnTo>
                  <a:pt x="221025" y="510799"/>
                </a:lnTo>
                <a:close/>
              </a:path>
            </a:pathLst>
          </a:custGeom>
          <a:solidFill>
            <a:srgbClr val="C1FF7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4829904" y="7526828"/>
            <a:ext cx="9666605" cy="2760345"/>
            <a:chOff x="4829904" y="7526828"/>
            <a:chExt cx="9666605" cy="2760345"/>
          </a:xfrm>
        </p:grpSpPr>
        <p:sp>
          <p:nvSpPr>
            <p:cNvPr id="27" name="object 27"/>
            <p:cNvSpPr/>
            <p:nvPr/>
          </p:nvSpPr>
          <p:spPr>
            <a:xfrm>
              <a:off x="13784885" y="7526832"/>
              <a:ext cx="711200" cy="691515"/>
            </a:xfrm>
            <a:custGeom>
              <a:avLst/>
              <a:gdLst/>
              <a:ahLst/>
              <a:cxnLst/>
              <a:rect l="l" t="t" r="r" b="b"/>
              <a:pathLst>
                <a:path w="711200" h="691515">
                  <a:moveTo>
                    <a:pt x="60363" y="295440"/>
                  </a:moveTo>
                  <a:lnTo>
                    <a:pt x="59905" y="293751"/>
                  </a:lnTo>
                  <a:lnTo>
                    <a:pt x="57607" y="290766"/>
                  </a:lnTo>
                  <a:lnTo>
                    <a:pt x="56095" y="289902"/>
                  </a:lnTo>
                  <a:lnTo>
                    <a:pt x="6045" y="283260"/>
                  </a:lnTo>
                  <a:lnTo>
                    <a:pt x="4356" y="283705"/>
                  </a:lnTo>
                  <a:lnTo>
                    <a:pt x="1346" y="286016"/>
                  </a:lnTo>
                  <a:lnTo>
                    <a:pt x="482" y="287540"/>
                  </a:lnTo>
                  <a:lnTo>
                    <a:pt x="0" y="291312"/>
                  </a:lnTo>
                  <a:lnTo>
                    <a:pt x="444" y="293001"/>
                  </a:lnTo>
                  <a:lnTo>
                    <a:pt x="2768" y="296011"/>
                  </a:lnTo>
                  <a:lnTo>
                    <a:pt x="4292" y="296862"/>
                  </a:lnTo>
                  <a:lnTo>
                    <a:pt x="6184" y="297078"/>
                  </a:lnTo>
                  <a:lnTo>
                    <a:pt x="54356" y="303453"/>
                  </a:lnTo>
                  <a:lnTo>
                    <a:pt x="56032" y="302996"/>
                  </a:lnTo>
                  <a:lnTo>
                    <a:pt x="59016" y="300685"/>
                  </a:lnTo>
                  <a:lnTo>
                    <a:pt x="59880" y="299173"/>
                  </a:lnTo>
                  <a:lnTo>
                    <a:pt x="60363" y="295440"/>
                  </a:lnTo>
                  <a:close/>
                </a:path>
                <a:path w="711200" h="691515">
                  <a:moveTo>
                    <a:pt x="60756" y="441871"/>
                  </a:moveTo>
                  <a:lnTo>
                    <a:pt x="59956" y="438200"/>
                  </a:lnTo>
                  <a:lnTo>
                    <a:pt x="58966" y="436778"/>
                  </a:lnTo>
                  <a:lnTo>
                    <a:pt x="55803" y="434746"/>
                  </a:lnTo>
                  <a:lnTo>
                    <a:pt x="54089" y="434428"/>
                  </a:lnTo>
                  <a:lnTo>
                    <a:pt x="4114" y="445655"/>
                  </a:lnTo>
                  <a:lnTo>
                    <a:pt x="2692" y="446646"/>
                  </a:lnTo>
                  <a:lnTo>
                    <a:pt x="660" y="449808"/>
                  </a:lnTo>
                  <a:lnTo>
                    <a:pt x="342" y="451510"/>
                  </a:lnTo>
                  <a:lnTo>
                    <a:pt x="1168" y="455193"/>
                  </a:lnTo>
                  <a:lnTo>
                    <a:pt x="2184" y="456615"/>
                  </a:lnTo>
                  <a:lnTo>
                    <a:pt x="5384" y="458647"/>
                  </a:lnTo>
                  <a:lnTo>
                    <a:pt x="7112" y="458952"/>
                  </a:lnTo>
                  <a:lnTo>
                    <a:pt x="8966" y="458558"/>
                  </a:lnTo>
                  <a:lnTo>
                    <a:pt x="57086" y="447802"/>
                  </a:lnTo>
                  <a:lnTo>
                    <a:pt x="58483" y="446773"/>
                  </a:lnTo>
                  <a:lnTo>
                    <a:pt x="60464" y="443585"/>
                  </a:lnTo>
                  <a:lnTo>
                    <a:pt x="60756" y="441871"/>
                  </a:lnTo>
                  <a:close/>
                </a:path>
                <a:path w="711200" h="691515">
                  <a:moveTo>
                    <a:pt x="97548" y="176225"/>
                  </a:moveTo>
                  <a:lnTo>
                    <a:pt x="96913" y="172554"/>
                  </a:lnTo>
                  <a:lnTo>
                    <a:pt x="96012" y="171081"/>
                  </a:lnTo>
                  <a:lnTo>
                    <a:pt x="54762" y="141554"/>
                  </a:lnTo>
                  <a:lnTo>
                    <a:pt x="53060" y="141147"/>
                  </a:lnTo>
                  <a:lnTo>
                    <a:pt x="49326" y="141732"/>
                  </a:lnTo>
                  <a:lnTo>
                    <a:pt x="47828" y="142633"/>
                  </a:lnTo>
                  <a:lnTo>
                    <a:pt x="45618" y="145707"/>
                  </a:lnTo>
                  <a:lnTo>
                    <a:pt x="45224" y="147421"/>
                  </a:lnTo>
                  <a:lnTo>
                    <a:pt x="45859" y="151155"/>
                  </a:lnTo>
                  <a:lnTo>
                    <a:pt x="46786" y="152654"/>
                  </a:lnTo>
                  <a:lnTo>
                    <a:pt x="48323" y="153758"/>
                  </a:lnTo>
                  <a:lnTo>
                    <a:pt x="88061" y="182206"/>
                  </a:lnTo>
                  <a:lnTo>
                    <a:pt x="89776" y="182600"/>
                  </a:lnTo>
                  <a:lnTo>
                    <a:pt x="93548" y="181965"/>
                  </a:lnTo>
                  <a:lnTo>
                    <a:pt x="95034" y="181025"/>
                  </a:lnTo>
                  <a:lnTo>
                    <a:pt x="97180" y="177914"/>
                  </a:lnTo>
                  <a:lnTo>
                    <a:pt x="97548" y="176225"/>
                  </a:lnTo>
                  <a:close/>
                </a:path>
                <a:path w="711200" h="691515">
                  <a:moveTo>
                    <a:pt x="124396" y="546608"/>
                  </a:moveTo>
                  <a:lnTo>
                    <a:pt x="123723" y="544995"/>
                  </a:lnTo>
                  <a:lnTo>
                    <a:pt x="121069" y="542328"/>
                  </a:lnTo>
                  <a:lnTo>
                    <a:pt x="119468" y="541667"/>
                  </a:lnTo>
                  <a:lnTo>
                    <a:pt x="115735" y="541667"/>
                  </a:lnTo>
                  <a:lnTo>
                    <a:pt x="114134" y="542328"/>
                  </a:lnTo>
                  <a:lnTo>
                    <a:pt x="78028" y="577964"/>
                  </a:lnTo>
                  <a:lnTo>
                    <a:pt x="77368" y="579564"/>
                  </a:lnTo>
                  <a:lnTo>
                    <a:pt x="77368" y="583311"/>
                  </a:lnTo>
                  <a:lnTo>
                    <a:pt x="78028" y="584911"/>
                  </a:lnTo>
                  <a:lnTo>
                    <a:pt x="80645" y="587603"/>
                  </a:lnTo>
                  <a:lnTo>
                    <a:pt x="82232" y="588302"/>
                  </a:lnTo>
                  <a:lnTo>
                    <a:pt x="86004" y="588340"/>
                  </a:lnTo>
                  <a:lnTo>
                    <a:pt x="87617" y="587692"/>
                  </a:lnTo>
                  <a:lnTo>
                    <a:pt x="88950" y="586359"/>
                  </a:lnTo>
                  <a:lnTo>
                    <a:pt x="123723" y="552018"/>
                  </a:lnTo>
                  <a:lnTo>
                    <a:pt x="124396" y="550392"/>
                  </a:lnTo>
                  <a:lnTo>
                    <a:pt x="124396" y="546608"/>
                  </a:lnTo>
                  <a:close/>
                </a:path>
                <a:path w="711200" h="691515">
                  <a:moveTo>
                    <a:pt x="180428" y="89890"/>
                  </a:moveTo>
                  <a:lnTo>
                    <a:pt x="180200" y="88150"/>
                  </a:lnTo>
                  <a:lnTo>
                    <a:pt x="155181" y="44221"/>
                  </a:lnTo>
                  <a:lnTo>
                    <a:pt x="153809" y="43154"/>
                  </a:lnTo>
                  <a:lnTo>
                    <a:pt x="150177" y="42151"/>
                  </a:lnTo>
                  <a:lnTo>
                    <a:pt x="148463" y="42379"/>
                  </a:lnTo>
                  <a:lnTo>
                    <a:pt x="145173" y="44259"/>
                  </a:lnTo>
                  <a:lnTo>
                    <a:pt x="144094" y="45643"/>
                  </a:lnTo>
                  <a:lnTo>
                    <a:pt x="143103" y="49326"/>
                  </a:lnTo>
                  <a:lnTo>
                    <a:pt x="143332" y="51066"/>
                  </a:lnTo>
                  <a:lnTo>
                    <a:pt x="144284" y="52705"/>
                  </a:lnTo>
                  <a:lnTo>
                    <a:pt x="168363" y="94957"/>
                  </a:lnTo>
                  <a:lnTo>
                    <a:pt x="169735" y="96012"/>
                  </a:lnTo>
                  <a:lnTo>
                    <a:pt x="173342" y="97015"/>
                  </a:lnTo>
                  <a:lnTo>
                    <a:pt x="175069" y="96799"/>
                  </a:lnTo>
                  <a:lnTo>
                    <a:pt x="178358" y="94945"/>
                  </a:lnTo>
                  <a:lnTo>
                    <a:pt x="179425" y="93560"/>
                  </a:lnTo>
                  <a:lnTo>
                    <a:pt x="180428" y="89890"/>
                  </a:lnTo>
                  <a:close/>
                </a:path>
                <a:path w="711200" h="691515">
                  <a:moveTo>
                    <a:pt x="231762" y="609930"/>
                  </a:moveTo>
                  <a:lnTo>
                    <a:pt x="231698" y="608190"/>
                  </a:lnTo>
                  <a:lnTo>
                    <a:pt x="230111" y="604748"/>
                  </a:lnTo>
                  <a:lnTo>
                    <a:pt x="228828" y="603567"/>
                  </a:lnTo>
                  <a:lnTo>
                    <a:pt x="225285" y="602284"/>
                  </a:lnTo>
                  <a:lnTo>
                    <a:pt x="223532" y="602361"/>
                  </a:lnTo>
                  <a:lnTo>
                    <a:pt x="220116" y="603935"/>
                  </a:lnTo>
                  <a:lnTo>
                    <a:pt x="218935" y="605205"/>
                  </a:lnTo>
                  <a:lnTo>
                    <a:pt x="201625" y="652945"/>
                  </a:lnTo>
                  <a:lnTo>
                    <a:pt x="201688" y="654672"/>
                  </a:lnTo>
                  <a:lnTo>
                    <a:pt x="203276" y="658075"/>
                  </a:lnTo>
                  <a:lnTo>
                    <a:pt x="204558" y="659244"/>
                  </a:lnTo>
                  <a:lnTo>
                    <a:pt x="208102" y="660527"/>
                  </a:lnTo>
                  <a:lnTo>
                    <a:pt x="209854" y="660463"/>
                  </a:lnTo>
                  <a:lnTo>
                    <a:pt x="213296" y="658876"/>
                  </a:lnTo>
                  <a:lnTo>
                    <a:pt x="214477" y="657593"/>
                  </a:lnTo>
                  <a:lnTo>
                    <a:pt x="215125" y="655815"/>
                  </a:lnTo>
                  <a:lnTo>
                    <a:pt x="231762" y="609930"/>
                  </a:lnTo>
                  <a:close/>
                </a:path>
                <a:path w="711200" h="691515">
                  <a:moveTo>
                    <a:pt x="313093" y="4965"/>
                  </a:moveTo>
                  <a:lnTo>
                    <a:pt x="312445" y="3340"/>
                  </a:lnTo>
                  <a:lnTo>
                    <a:pt x="309753" y="660"/>
                  </a:lnTo>
                  <a:lnTo>
                    <a:pt x="308127" y="0"/>
                  </a:lnTo>
                  <a:lnTo>
                    <a:pt x="304342" y="38"/>
                  </a:lnTo>
                  <a:lnTo>
                    <a:pt x="302742" y="698"/>
                  </a:lnTo>
                  <a:lnTo>
                    <a:pt x="300062" y="3365"/>
                  </a:lnTo>
                  <a:lnTo>
                    <a:pt x="299402" y="4978"/>
                  </a:lnTo>
                  <a:lnTo>
                    <a:pt x="299402" y="6870"/>
                  </a:lnTo>
                  <a:lnTo>
                    <a:pt x="299402" y="55638"/>
                  </a:lnTo>
                  <a:lnTo>
                    <a:pt x="300062" y="57238"/>
                  </a:lnTo>
                  <a:lnTo>
                    <a:pt x="302742" y="59905"/>
                  </a:lnTo>
                  <a:lnTo>
                    <a:pt x="304342" y="60579"/>
                  </a:lnTo>
                  <a:lnTo>
                    <a:pt x="308127" y="60604"/>
                  </a:lnTo>
                  <a:lnTo>
                    <a:pt x="309753" y="59956"/>
                  </a:lnTo>
                  <a:lnTo>
                    <a:pt x="312445" y="57264"/>
                  </a:lnTo>
                  <a:lnTo>
                    <a:pt x="313093" y="55651"/>
                  </a:lnTo>
                  <a:lnTo>
                    <a:pt x="313093" y="4965"/>
                  </a:lnTo>
                  <a:close/>
                </a:path>
                <a:path w="711200" h="691515">
                  <a:moveTo>
                    <a:pt x="340144" y="635635"/>
                  </a:moveTo>
                  <a:lnTo>
                    <a:pt x="339483" y="634022"/>
                  </a:lnTo>
                  <a:lnTo>
                    <a:pt x="336816" y="631355"/>
                  </a:lnTo>
                  <a:lnTo>
                    <a:pt x="335203" y="630694"/>
                  </a:lnTo>
                  <a:lnTo>
                    <a:pt x="331431" y="630694"/>
                  </a:lnTo>
                  <a:lnTo>
                    <a:pt x="329819" y="631355"/>
                  </a:lnTo>
                  <a:lnTo>
                    <a:pt x="327152" y="634022"/>
                  </a:lnTo>
                  <a:lnTo>
                    <a:pt x="326491" y="635635"/>
                  </a:lnTo>
                  <a:lnTo>
                    <a:pt x="326491" y="637527"/>
                  </a:lnTo>
                  <a:lnTo>
                    <a:pt x="326491" y="686409"/>
                  </a:lnTo>
                  <a:lnTo>
                    <a:pt x="327152" y="688009"/>
                  </a:lnTo>
                  <a:lnTo>
                    <a:pt x="329819" y="690676"/>
                  </a:lnTo>
                  <a:lnTo>
                    <a:pt x="331431" y="691349"/>
                  </a:lnTo>
                  <a:lnTo>
                    <a:pt x="335203" y="691349"/>
                  </a:lnTo>
                  <a:lnTo>
                    <a:pt x="336816" y="690676"/>
                  </a:lnTo>
                  <a:lnTo>
                    <a:pt x="339483" y="688009"/>
                  </a:lnTo>
                  <a:lnTo>
                    <a:pt x="340144" y="686409"/>
                  </a:lnTo>
                  <a:lnTo>
                    <a:pt x="340144" y="635635"/>
                  </a:lnTo>
                  <a:close/>
                </a:path>
                <a:path w="711200" h="691515">
                  <a:moveTo>
                    <a:pt x="451637" y="12865"/>
                  </a:moveTo>
                  <a:lnTo>
                    <a:pt x="451180" y="11188"/>
                  </a:lnTo>
                  <a:lnTo>
                    <a:pt x="448868" y="8204"/>
                  </a:lnTo>
                  <a:lnTo>
                    <a:pt x="447357" y="7340"/>
                  </a:lnTo>
                  <a:lnTo>
                    <a:pt x="443623" y="6858"/>
                  </a:lnTo>
                  <a:lnTo>
                    <a:pt x="441934" y="7315"/>
                  </a:lnTo>
                  <a:lnTo>
                    <a:pt x="438962" y="9613"/>
                  </a:lnTo>
                  <a:lnTo>
                    <a:pt x="438086" y="11125"/>
                  </a:lnTo>
                  <a:lnTo>
                    <a:pt x="431469" y="61175"/>
                  </a:lnTo>
                  <a:lnTo>
                    <a:pt x="431927" y="62852"/>
                  </a:lnTo>
                  <a:lnTo>
                    <a:pt x="434238" y="65836"/>
                  </a:lnTo>
                  <a:lnTo>
                    <a:pt x="435749" y="66700"/>
                  </a:lnTo>
                  <a:lnTo>
                    <a:pt x="439496" y="67221"/>
                  </a:lnTo>
                  <a:lnTo>
                    <a:pt x="441185" y="66776"/>
                  </a:lnTo>
                  <a:lnTo>
                    <a:pt x="444195" y="64452"/>
                  </a:lnTo>
                  <a:lnTo>
                    <a:pt x="445046" y="62928"/>
                  </a:lnTo>
                  <a:lnTo>
                    <a:pt x="451396" y="14732"/>
                  </a:lnTo>
                  <a:lnTo>
                    <a:pt x="451637" y="12865"/>
                  </a:lnTo>
                  <a:close/>
                </a:path>
                <a:path w="711200" h="691515">
                  <a:moveTo>
                    <a:pt x="464172" y="668197"/>
                  </a:moveTo>
                  <a:lnTo>
                    <a:pt x="453186" y="618210"/>
                  </a:lnTo>
                  <a:lnTo>
                    <a:pt x="452196" y="616788"/>
                  </a:lnTo>
                  <a:lnTo>
                    <a:pt x="449033" y="614756"/>
                  </a:lnTo>
                  <a:lnTo>
                    <a:pt x="447332" y="614438"/>
                  </a:lnTo>
                  <a:lnTo>
                    <a:pt x="443661" y="615238"/>
                  </a:lnTo>
                  <a:lnTo>
                    <a:pt x="442226" y="616229"/>
                  </a:lnTo>
                  <a:lnTo>
                    <a:pt x="440194" y="619391"/>
                  </a:lnTo>
                  <a:lnTo>
                    <a:pt x="439889" y="621106"/>
                  </a:lnTo>
                  <a:lnTo>
                    <a:pt x="450469" y="669239"/>
                  </a:lnTo>
                  <a:lnTo>
                    <a:pt x="450850" y="671093"/>
                  </a:lnTo>
                  <a:lnTo>
                    <a:pt x="451827" y="672553"/>
                  </a:lnTo>
                  <a:lnTo>
                    <a:pt x="454990" y="674636"/>
                  </a:lnTo>
                  <a:lnTo>
                    <a:pt x="456717" y="674954"/>
                  </a:lnTo>
                  <a:lnTo>
                    <a:pt x="460413" y="674128"/>
                  </a:lnTo>
                  <a:lnTo>
                    <a:pt x="461848" y="673125"/>
                  </a:lnTo>
                  <a:lnTo>
                    <a:pt x="463867" y="669925"/>
                  </a:lnTo>
                  <a:lnTo>
                    <a:pt x="464172" y="668197"/>
                  </a:lnTo>
                  <a:close/>
                </a:path>
                <a:path w="711200" h="691515">
                  <a:moveTo>
                    <a:pt x="596874" y="611530"/>
                  </a:moveTo>
                  <a:lnTo>
                    <a:pt x="596417" y="609841"/>
                  </a:lnTo>
                  <a:lnTo>
                    <a:pt x="565315" y="569798"/>
                  </a:lnTo>
                  <a:lnTo>
                    <a:pt x="563803" y="568921"/>
                  </a:lnTo>
                  <a:lnTo>
                    <a:pt x="560044" y="568426"/>
                  </a:lnTo>
                  <a:lnTo>
                    <a:pt x="558355" y="568871"/>
                  </a:lnTo>
                  <a:lnTo>
                    <a:pt x="555396" y="571220"/>
                  </a:lnTo>
                  <a:lnTo>
                    <a:pt x="554545" y="572744"/>
                  </a:lnTo>
                  <a:lnTo>
                    <a:pt x="554101" y="576465"/>
                  </a:lnTo>
                  <a:lnTo>
                    <a:pt x="554558" y="578142"/>
                  </a:lnTo>
                  <a:lnTo>
                    <a:pt x="584517" y="616800"/>
                  </a:lnTo>
                  <a:lnTo>
                    <a:pt x="585685" y="618286"/>
                  </a:lnTo>
                  <a:lnTo>
                    <a:pt x="587209" y="619150"/>
                  </a:lnTo>
                  <a:lnTo>
                    <a:pt x="590956" y="619607"/>
                  </a:lnTo>
                  <a:lnTo>
                    <a:pt x="592645" y="619125"/>
                  </a:lnTo>
                  <a:lnTo>
                    <a:pt x="595591" y="616775"/>
                  </a:lnTo>
                  <a:lnTo>
                    <a:pt x="596430" y="615251"/>
                  </a:lnTo>
                  <a:lnTo>
                    <a:pt x="596874" y="611530"/>
                  </a:lnTo>
                  <a:close/>
                </a:path>
                <a:path w="711200" h="691515">
                  <a:moveTo>
                    <a:pt x="600900" y="77292"/>
                  </a:moveTo>
                  <a:lnTo>
                    <a:pt x="600405" y="73558"/>
                  </a:lnTo>
                  <a:lnTo>
                    <a:pt x="599541" y="72047"/>
                  </a:lnTo>
                  <a:lnTo>
                    <a:pt x="596557" y="69723"/>
                  </a:lnTo>
                  <a:lnTo>
                    <a:pt x="594868" y="69265"/>
                  </a:lnTo>
                  <a:lnTo>
                    <a:pt x="591108" y="69761"/>
                  </a:lnTo>
                  <a:lnTo>
                    <a:pt x="589597" y="70650"/>
                  </a:lnTo>
                  <a:lnTo>
                    <a:pt x="558698" y="110934"/>
                  </a:lnTo>
                  <a:lnTo>
                    <a:pt x="558253" y="112623"/>
                  </a:lnTo>
                  <a:lnTo>
                    <a:pt x="558749" y="116370"/>
                  </a:lnTo>
                  <a:lnTo>
                    <a:pt x="559625" y="117894"/>
                  </a:lnTo>
                  <a:lnTo>
                    <a:pt x="562648" y="120129"/>
                  </a:lnTo>
                  <a:lnTo>
                    <a:pt x="564337" y="120548"/>
                  </a:lnTo>
                  <a:lnTo>
                    <a:pt x="568045" y="120065"/>
                  </a:lnTo>
                  <a:lnTo>
                    <a:pt x="569556" y="119214"/>
                  </a:lnTo>
                  <a:lnTo>
                    <a:pt x="599338" y="80492"/>
                  </a:lnTo>
                  <a:lnTo>
                    <a:pt x="600456" y="78981"/>
                  </a:lnTo>
                  <a:lnTo>
                    <a:pt x="600900" y="77292"/>
                  </a:lnTo>
                  <a:close/>
                </a:path>
                <a:path w="711200" h="691515">
                  <a:moveTo>
                    <a:pt x="607707" y="340880"/>
                  </a:moveTo>
                  <a:lnTo>
                    <a:pt x="604342" y="299808"/>
                  </a:lnTo>
                  <a:lnTo>
                    <a:pt x="591553" y="252056"/>
                  </a:lnTo>
                  <a:lnTo>
                    <a:pt x="569696" y="207721"/>
                  </a:lnTo>
                  <a:lnTo>
                    <a:pt x="539610" y="168516"/>
                  </a:lnTo>
                  <a:lnTo>
                    <a:pt x="502450" y="135915"/>
                  </a:lnTo>
                  <a:lnTo>
                    <a:pt x="459638" y="111201"/>
                  </a:lnTo>
                  <a:lnTo>
                    <a:pt x="412838" y="95313"/>
                  </a:lnTo>
                  <a:lnTo>
                    <a:pt x="363829" y="88849"/>
                  </a:lnTo>
                  <a:lnTo>
                    <a:pt x="355587" y="88722"/>
                  </a:lnTo>
                  <a:lnTo>
                    <a:pt x="339090" y="89255"/>
                  </a:lnTo>
                  <a:lnTo>
                    <a:pt x="298361" y="95427"/>
                  </a:lnTo>
                  <a:lnTo>
                    <a:pt x="259092" y="107899"/>
                  </a:lnTo>
                  <a:lnTo>
                    <a:pt x="222427" y="126733"/>
                  </a:lnTo>
                  <a:lnTo>
                    <a:pt x="183210" y="156819"/>
                  </a:lnTo>
                  <a:lnTo>
                    <a:pt x="150622" y="193979"/>
                  </a:lnTo>
                  <a:lnTo>
                    <a:pt x="125907" y="236778"/>
                  </a:lnTo>
                  <a:lnTo>
                    <a:pt x="110007" y="283591"/>
                  </a:lnTo>
                  <a:lnTo>
                    <a:pt x="103555" y="332587"/>
                  </a:lnTo>
                  <a:lnTo>
                    <a:pt x="103416" y="340829"/>
                  </a:lnTo>
                  <a:lnTo>
                    <a:pt x="103962" y="357327"/>
                  </a:lnTo>
                  <a:lnTo>
                    <a:pt x="112014" y="406107"/>
                  </a:lnTo>
                  <a:lnTo>
                    <a:pt x="129413" y="452361"/>
                  </a:lnTo>
                  <a:lnTo>
                    <a:pt x="155511" y="494347"/>
                  </a:lnTo>
                  <a:lnTo>
                    <a:pt x="189306" y="530415"/>
                  </a:lnTo>
                  <a:lnTo>
                    <a:pt x="229476" y="559219"/>
                  </a:lnTo>
                  <a:lnTo>
                    <a:pt x="274497" y="579615"/>
                  </a:lnTo>
                  <a:lnTo>
                    <a:pt x="322630" y="590842"/>
                  </a:lnTo>
                  <a:lnTo>
                    <a:pt x="355536" y="593001"/>
                  </a:lnTo>
                  <a:lnTo>
                    <a:pt x="372033" y="592467"/>
                  </a:lnTo>
                  <a:lnTo>
                    <a:pt x="420801" y="584415"/>
                  </a:lnTo>
                  <a:lnTo>
                    <a:pt x="467067" y="567004"/>
                  </a:lnTo>
                  <a:lnTo>
                    <a:pt x="509041" y="540905"/>
                  </a:lnTo>
                  <a:lnTo>
                    <a:pt x="545122" y="507123"/>
                  </a:lnTo>
                  <a:lnTo>
                    <a:pt x="573913" y="466953"/>
                  </a:lnTo>
                  <a:lnTo>
                    <a:pt x="594321" y="421932"/>
                  </a:lnTo>
                  <a:lnTo>
                    <a:pt x="605548" y="373786"/>
                  </a:lnTo>
                  <a:lnTo>
                    <a:pt x="607707" y="340880"/>
                  </a:lnTo>
                  <a:close/>
                </a:path>
                <a:path w="711200" h="691515">
                  <a:moveTo>
                    <a:pt x="685101" y="187261"/>
                  </a:moveTo>
                  <a:lnTo>
                    <a:pt x="684936" y="185521"/>
                  </a:lnTo>
                  <a:lnTo>
                    <a:pt x="683158" y="182219"/>
                  </a:lnTo>
                  <a:lnTo>
                    <a:pt x="681799" y="181140"/>
                  </a:lnTo>
                  <a:lnTo>
                    <a:pt x="678205" y="180060"/>
                  </a:lnTo>
                  <a:lnTo>
                    <a:pt x="676478" y="180213"/>
                  </a:lnTo>
                  <a:lnTo>
                    <a:pt x="631672" y="204063"/>
                  </a:lnTo>
                  <a:lnTo>
                    <a:pt x="630555" y="205409"/>
                  </a:lnTo>
                  <a:lnTo>
                    <a:pt x="629462" y="209054"/>
                  </a:lnTo>
                  <a:lnTo>
                    <a:pt x="629653" y="210794"/>
                  </a:lnTo>
                  <a:lnTo>
                    <a:pt x="631431" y="214134"/>
                  </a:lnTo>
                  <a:lnTo>
                    <a:pt x="632764" y="215252"/>
                  </a:lnTo>
                  <a:lnTo>
                    <a:pt x="636371" y="216357"/>
                  </a:lnTo>
                  <a:lnTo>
                    <a:pt x="638098" y="216166"/>
                  </a:lnTo>
                  <a:lnTo>
                    <a:pt x="681291" y="193116"/>
                  </a:lnTo>
                  <a:lnTo>
                    <a:pt x="682929" y="192201"/>
                  </a:lnTo>
                  <a:lnTo>
                    <a:pt x="684022" y="190855"/>
                  </a:lnTo>
                  <a:lnTo>
                    <a:pt x="685101" y="187261"/>
                  </a:lnTo>
                  <a:close/>
                </a:path>
                <a:path w="711200" h="691515">
                  <a:moveTo>
                    <a:pt x="689749" y="494639"/>
                  </a:moveTo>
                  <a:lnTo>
                    <a:pt x="689698" y="492887"/>
                  </a:lnTo>
                  <a:lnTo>
                    <a:pt x="688098" y="489419"/>
                  </a:lnTo>
                  <a:lnTo>
                    <a:pt x="686803" y="488238"/>
                  </a:lnTo>
                  <a:lnTo>
                    <a:pt x="639229" y="470750"/>
                  </a:lnTo>
                  <a:lnTo>
                    <a:pt x="637489" y="470814"/>
                  </a:lnTo>
                  <a:lnTo>
                    <a:pt x="634047" y="472401"/>
                  </a:lnTo>
                  <a:lnTo>
                    <a:pt x="632866" y="473684"/>
                  </a:lnTo>
                  <a:lnTo>
                    <a:pt x="631545" y="477227"/>
                  </a:lnTo>
                  <a:lnTo>
                    <a:pt x="631609" y="478980"/>
                  </a:lnTo>
                  <a:lnTo>
                    <a:pt x="633196" y="482422"/>
                  </a:lnTo>
                  <a:lnTo>
                    <a:pt x="634479" y="483603"/>
                  </a:lnTo>
                  <a:lnTo>
                    <a:pt x="680364" y="500468"/>
                  </a:lnTo>
                  <a:lnTo>
                    <a:pt x="682129" y="501116"/>
                  </a:lnTo>
                  <a:lnTo>
                    <a:pt x="683856" y="501053"/>
                  </a:lnTo>
                  <a:lnTo>
                    <a:pt x="687260" y="499465"/>
                  </a:lnTo>
                  <a:lnTo>
                    <a:pt x="688428" y="498182"/>
                  </a:lnTo>
                  <a:lnTo>
                    <a:pt x="689749" y="494639"/>
                  </a:lnTo>
                  <a:close/>
                </a:path>
                <a:path w="711200" h="691515">
                  <a:moveTo>
                    <a:pt x="711047" y="332117"/>
                  </a:moveTo>
                  <a:lnTo>
                    <a:pt x="710374" y="330504"/>
                  </a:lnTo>
                  <a:lnTo>
                    <a:pt x="707707" y="327837"/>
                  </a:lnTo>
                  <a:lnTo>
                    <a:pt x="706094" y="327177"/>
                  </a:lnTo>
                  <a:lnTo>
                    <a:pt x="655332" y="327177"/>
                  </a:lnTo>
                  <a:lnTo>
                    <a:pt x="653719" y="327837"/>
                  </a:lnTo>
                  <a:lnTo>
                    <a:pt x="651052" y="330504"/>
                  </a:lnTo>
                  <a:lnTo>
                    <a:pt x="650379" y="332117"/>
                  </a:lnTo>
                  <a:lnTo>
                    <a:pt x="650379" y="335889"/>
                  </a:lnTo>
                  <a:lnTo>
                    <a:pt x="651052" y="337502"/>
                  </a:lnTo>
                  <a:lnTo>
                    <a:pt x="653719" y="340169"/>
                  </a:lnTo>
                  <a:lnTo>
                    <a:pt x="655332" y="340829"/>
                  </a:lnTo>
                  <a:lnTo>
                    <a:pt x="657212" y="340829"/>
                  </a:lnTo>
                  <a:lnTo>
                    <a:pt x="706094" y="340829"/>
                  </a:lnTo>
                  <a:lnTo>
                    <a:pt x="707707" y="340169"/>
                  </a:lnTo>
                  <a:lnTo>
                    <a:pt x="710374" y="337502"/>
                  </a:lnTo>
                  <a:lnTo>
                    <a:pt x="711047" y="335889"/>
                  </a:lnTo>
                  <a:lnTo>
                    <a:pt x="711047" y="332117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9904" y="7895618"/>
              <a:ext cx="9260710" cy="239138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503459" y="8078647"/>
              <a:ext cx="2118995" cy="548005"/>
            </a:xfrm>
            <a:custGeom>
              <a:avLst/>
              <a:gdLst/>
              <a:ahLst/>
              <a:cxnLst/>
              <a:rect l="l" t="t" r="r" b="b"/>
              <a:pathLst>
                <a:path w="2118995" h="548004">
                  <a:moveTo>
                    <a:pt x="377456" y="114274"/>
                  </a:moveTo>
                  <a:lnTo>
                    <a:pt x="351612" y="78625"/>
                  </a:lnTo>
                  <a:lnTo>
                    <a:pt x="324231" y="70815"/>
                  </a:lnTo>
                  <a:lnTo>
                    <a:pt x="317677" y="71323"/>
                  </a:lnTo>
                  <a:lnTo>
                    <a:pt x="311226" y="72974"/>
                  </a:lnTo>
                  <a:lnTo>
                    <a:pt x="311277" y="65684"/>
                  </a:lnTo>
                  <a:lnTo>
                    <a:pt x="283654" y="35064"/>
                  </a:lnTo>
                  <a:lnTo>
                    <a:pt x="276758" y="33731"/>
                  </a:lnTo>
                  <a:lnTo>
                    <a:pt x="262216" y="34975"/>
                  </a:lnTo>
                  <a:lnTo>
                    <a:pt x="255651" y="37465"/>
                  </a:lnTo>
                  <a:lnTo>
                    <a:pt x="249796" y="41821"/>
                  </a:lnTo>
                  <a:lnTo>
                    <a:pt x="249631" y="36715"/>
                  </a:lnTo>
                  <a:lnTo>
                    <a:pt x="222097" y="2755"/>
                  </a:lnTo>
                  <a:lnTo>
                    <a:pt x="207149" y="0"/>
                  </a:lnTo>
                  <a:lnTo>
                    <a:pt x="202120" y="266"/>
                  </a:lnTo>
                  <a:lnTo>
                    <a:pt x="169316" y="21907"/>
                  </a:lnTo>
                  <a:lnTo>
                    <a:pt x="165684" y="31330"/>
                  </a:lnTo>
                  <a:lnTo>
                    <a:pt x="161861" y="27609"/>
                  </a:lnTo>
                  <a:lnTo>
                    <a:pt x="127419" y="15265"/>
                  </a:lnTo>
                  <a:lnTo>
                    <a:pt x="116776" y="16154"/>
                  </a:lnTo>
                  <a:lnTo>
                    <a:pt x="78524" y="42608"/>
                  </a:lnTo>
                  <a:lnTo>
                    <a:pt x="70954" y="67805"/>
                  </a:lnTo>
                  <a:lnTo>
                    <a:pt x="55181" y="68021"/>
                  </a:lnTo>
                  <a:lnTo>
                    <a:pt x="14592" y="87223"/>
                  </a:lnTo>
                  <a:lnTo>
                    <a:pt x="0" y="114769"/>
                  </a:lnTo>
                  <a:lnTo>
                    <a:pt x="342" y="118122"/>
                  </a:lnTo>
                  <a:lnTo>
                    <a:pt x="18897" y="135001"/>
                  </a:lnTo>
                  <a:lnTo>
                    <a:pt x="20586" y="135001"/>
                  </a:lnTo>
                  <a:lnTo>
                    <a:pt x="358508" y="135013"/>
                  </a:lnTo>
                  <a:lnTo>
                    <a:pt x="377202" y="117703"/>
                  </a:lnTo>
                  <a:lnTo>
                    <a:pt x="377456" y="114274"/>
                  </a:lnTo>
                  <a:close/>
                </a:path>
                <a:path w="2118995" h="548004">
                  <a:moveTo>
                    <a:pt x="2118804" y="527278"/>
                  </a:moveTo>
                  <a:lnTo>
                    <a:pt x="2093137" y="491756"/>
                  </a:lnTo>
                  <a:lnTo>
                    <a:pt x="2065756" y="483908"/>
                  </a:lnTo>
                  <a:lnTo>
                    <a:pt x="2059216" y="484428"/>
                  </a:lnTo>
                  <a:lnTo>
                    <a:pt x="2052751" y="486117"/>
                  </a:lnTo>
                  <a:lnTo>
                    <a:pt x="2052840" y="478815"/>
                  </a:lnTo>
                  <a:lnTo>
                    <a:pt x="2025269" y="448119"/>
                  </a:lnTo>
                  <a:lnTo>
                    <a:pt x="2018372" y="446773"/>
                  </a:lnTo>
                  <a:lnTo>
                    <a:pt x="2003818" y="448017"/>
                  </a:lnTo>
                  <a:lnTo>
                    <a:pt x="1997252" y="450507"/>
                  </a:lnTo>
                  <a:lnTo>
                    <a:pt x="1991398" y="454875"/>
                  </a:lnTo>
                  <a:lnTo>
                    <a:pt x="1991093" y="449872"/>
                  </a:lnTo>
                  <a:lnTo>
                    <a:pt x="1963496" y="416826"/>
                  </a:lnTo>
                  <a:lnTo>
                    <a:pt x="1948802" y="414134"/>
                  </a:lnTo>
                  <a:lnTo>
                    <a:pt x="1943862" y="414388"/>
                  </a:lnTo>
                  <a:lnTo>
                    <a:pt x="1911299" y="435292"/>
                  </a:lnTo>
                  <a:lnTo>
                    <a:pt x="1907514" y="444474"/>
                  </a:lnTo>
                  <a:lnTo>
                    <a:pt x="1903679" y="440766"/>
                  </a:lnTo>
                  <a:lnTo>
                    <a:pt x="1869300" y="428472"/>
                  </a:lnTo>
                  <a:lnTo>
                    <a:pt x="1858670" y="429361"/>
                  </a:lnTo>
                  <a:lnTo>
                    <a:pt x="1820468" y="455739"/>
                  </a:lnTo>
                  <a:lnTo>
                    <a:pt x="1812848" y="480872"/>
                  </a:lnTo>
                  <a:lnTo>
                    <a:pt x="1797088" y="481114"/>
                  </a:lnTo>
                  <a:lnTo>
                    <a:pt x="1756498" y="500316"/>
                  </a:lnTo>
                  <a:lnTo>
                    <a:pt x="1741868" y="527558"/>
                  </a:lnTo>
                  <a:lnTo>
                    <a:pt x="1742198" y="530923"/>
                  </a:lnTo>
                  <a:lnTo>
                    <a:pt x="1762493" y="547852"/>
                  </a:lnTo>
                  <a:lnTo>
                    <a:pt x="2100300" y="547801"/>
                  </a:lnTo>
                  <a:lnTo>
                    <a:pt x="2118525" y="530631"/>
                  </a:lnTo>
                  <a:lnTo>
                    <a:pt x="2118804" y="52727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206363" y="2797514"/>
            <a:ext cx="9928860" cy="3728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0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Lorem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ipsum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que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dapibus.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justo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30347" y="6418300"/>
            <a:ext cx="9928860" cy="1587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0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Lorem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ipsum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dolor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sit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amet,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consectetur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adipiscing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elit.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Etiam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vitae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risus.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fringilla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commodo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rutrum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lacinia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dui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scelerisque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in.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Vestibulum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velit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velit,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condimentum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ante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pretium,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bibendum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fermentum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neque.</a:t>
            </a:r>
            <a:r>
              <a:rPr sz="22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Pellentesque viverra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volutpat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neque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dapibus.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justo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A4D7D3-3A84-2421-1930-F1D710ECF73D}"/>
              </a:ext>
            </a:extLst>
          </p:cNvPr>
          <p:cNvSpPr txBox="1"/>
          <p:nvPr/>
        </p:nvSpPr>
        <p:spPr>
          <a:xfrm>
            <a:off x="6934200" y="67484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accent3"/>
                </a:solidFill>
                <a:latin typeface="Algerian" panose="04020705040A02060702" pitchFamily="82" charset="0"/>
              </a:rPr>
              <a:t>TABLES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9B83E9E-059B-9F4F-B699-522413284C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82" y="1427013"/>
            <a:ext cx="4941553" cy="217708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E4769C2-0888-0A79-2F98-82CC7C8908DA}"/>
              </a:ext>
            </a:extLst>
          </p:cNvPr>
          <p:cNvSpPr txBox="1"/>
          <p:nvPr/>
        </p:nvSpPr>
        <p:spPr>
          <a:xfrm>
            <a:off x="1969935" y="826131"/>
            <a:ext cx="360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Table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6269135-214D-FB78-2EB8-E6B0FB7DA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382" y="4064620"/>
            <a:ext cx="5129154" cy="15875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AD6E574-E870-E7DD-BFD4-7F89AC411F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729" y="6079634"/>
            <a:ext cx="5133955" cy="252704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BF18BFB-C891-EAD9-E595-B1E03C9F0C60}"/>
              </a:ext>
            </a:extLst>
          </p:cNvPr>
          <p:cNvSpPr txBox="1"/>
          <p:nvPr/>
        </p:nvSpPr>
        <p:spPr>
          <a:xfrm>
            <a:off x="1537505" y="5633165"/>
            <a:ext cx="4632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Consumption Table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15E2C86-3EDA-C735-963A-C0629DB88C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50" y="8631152"/>
            <a:ext cx="5490489" cy="16170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504103B-A21D-28AA-DFF2-18429D7C4697}"/>
              </a:ext>
            </a:extLst>
          </p:cNvPr>
          <p:cNvSpPr txBox="1"/>
          <p:nvPr/>
        </p:nvSpPr>
        <p:spPr>
          <a:xfrm>
            <a:off x="7468482" y="841215"/>
            <a:ext cx="9168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GDP Table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32DD317-6D40-0849-6E79-A86D35753C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4429" y="1430779"/>
            <a:ext cx="5549079" cy="216955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4218D70-2A2D-7A4F-F4F8-29DABC571A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6137" y="4127191"/>
            <a:ext cx="5487663" cy="144324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F9D1E24-85E7-E092-938D-207A3ACA31FE}"/>
              </a:ext>
            </a:extLst>
          </p:cNvPr>
          <p:cNvSpPr txBox="1"/>
          <p:nvPr/>
        </p:nvSpPr>
        <p:spPr>
          <a:xfrm>
            <a:off x="6934200" y="560921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 Table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58F5E9B-E701-6B9F-6E02-8CFEE7B803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7318" y="6104621"/>
            <a:ext cx="5172625" cy="219531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F686CF2-7508-F1D7-4839-D94DD4C83D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12685" y="8521357"/>
            <a:ext cx="5525461" cy="172684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D3C50AD-A674-732C-8802-0502B52D4F40}"/>
              </a:ext>
            </a:extLst>
          </p:cNvPr>
          <p:cNvSpPr txBox="1"/>
          <p:nvPr/>
        </p:nvSpPr>
        <p:spPr>
          <a:xfrm>
            <a:off x="13332076" y="785211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Table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99F388A-4109-8BE3-69FA-46DBE99771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63401" y="1279749"/>
            <a:ext cx="6320214" cy="258287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1E087F-3357-99B0-FA4D-29ACDBE6C1B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63401" y="4135118"/>
            <a:ext cx="6137356" cy="139919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D929A5F-8F59-EB63-07F9-0F209E3B20A4}"/>
              </a:ext>
            </a:extLst>
          </p:cNvPr>
          <p:cNvSpPr txBox="1"/>
          <p:nvPr/>
        </p:nvSpPr>
        <p:spPr>
          <a:xfrm>
            <a:off x="13491578" y="5617968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Emission Table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FC4946E-4F22-3A55-A1D7-FC8253F04E1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54712" y="6185123"/>
            <a:ext cx="6320214" cy="257375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6DC341F-5D4C-C4E9-9341-26E8FEF9058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54712" y="8808861"/>
            <a:ext cx="6320214" cy="14393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7BB72-F968-341C-F0E5-CCF41E196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390549C3-1AB1-CBF2-BBFF-77B0954D4FB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03681"/>
            <a:ext cx="5047164" cy="2383317"/>
          </a:xfrm>
          <a:prstGeom prst="rect">
            <a:avLst/>
          </a:prstGeom>
        </p:spPr>
      </p:pic>
      <p:grpSp>
        <p:nvGrpSpPr>
          <p:cNvPr id="4" name="object 4">
            <a:extLst>
              <a:ext uri="{FF2B5EF4-FFF2-40B4-BE49-F238E27FC236}">
                <a16:creationId xmlns:a16="http://schemas.microsoft.com/office/drawing/2014/main" id="{5D979BE3-08D5-D26E-E22F-8A67835C538F}"/>
              </a:ext>
            </a:extLst>
          </p:cNvPr>
          <p:cNvGrpSpPr/>
          <p:nvPr/>
        </p:nvGrpSpPr>
        <p:grpSpPr>
          <a:xfrm>
            <a:off x="13344855" y="7972755"/>
            <a:ext cx="4943475" cy="2314575"/>
            <a:chOff x="13344855" y="7972755"/>
            <a:chExt cx="4943475" cy="231457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556D6B7-A874-28D4-1BD4-8942F1A2E58B}"/>
                </a:ext>
              </a:extLst>
            </p:cNvPr>
            <p:cNvSpPr/>
            <p:nvPr/>
          </p:nvSpPr>
          <p:spPr>
            <a:xfrm>
              <a:off x="15581629" y="7991214"/>
              <a:ext cx="2706370" cy="2296160"/>
            </a:xfrm>
            <a:custGeom>
              <a:avLst/>
              <a:gdLst/>
              <a:ahLst/>
              <a:cxnLst/>
              <a:rect l="l" t="t" r="r" b="b"/>
              <a:pathLst>
                <a:path w="2706369" h="2296159">
                  <a:moveTo>
                    <a:pt x="0" y="2295784"/>
                  </a:moveTo>
                  <a:lnTo>
                    <a:pt x="2706370" y="2295784"/>
                  </a:lnTo>
                  <a:lnTo>
                    <a:pt x="2706370" y="606191"/>
                  </a:lnTo>
                  <a:lnTo>
                    <a:pt x="2672149" y="571587"/>
                  </a:lnTo>
                  <a:lnTo>
                    <a:pt x="2635708" y="535958"/>
                  </a:lnTo>
                  <a:lnTo>
                    <a:pt x="2598041" y="500339"/>
                  </a:lnTo>
                  <a:lnTo>
                    <a:pt x="2559256" y="464868"/>
                  </a:lnTo>
                  <a:lnTo>
                    <a:pt x="2519462" y="429685"/>
                  </a:lnTo>
                  <a:lnTo>
                    <a:pt x="2478767" y="394929"/>
                  </a:lnTo>
                  <a:lnTo>
                    <a:pt x="2437280" y="360739"/>
                  </a:lnTo>
                  <a:lnTo>
                    <a:pt x="2395110" y="327254"/>
                  </a:lnTo>
                  <a:lnTo>
                    <a:pt x="2352365" y="294613"/>
                  </a:lnTo>
                  <a:lnTo>
                    <a:pt x="2309153" y="262955"/>
                  </a:lnTo>
                  <a:lnTo>
                    <a:pt x="2265584" y="232419"/>
                  </a:lnTo>
                  <a:lnTo>
                    <a:pt x="2221765" y="203145"/>
                  </a:lnTo>
                  <a:lnTo>
                    <a:pt x="2177806" y="175272"/>
                  </a:lnTo>
                  <a:lnTo>
                    <a:pt x="2133815" y="148938"/>
                  </a:lnTo>
                  <a:lnTo>
                    <a:pt x="2089901" y="124283"/>
                  </a:lnTo>
                  <a:lnTo>
                    <a:pt x="2046172" y="101446"/>
                  </a:lnTo>
                  <a:lnTo>
                    <a:pt x="2002736" y="80566"/>
                  </a:lnTo>
                  <a:lnTo>
                    <a:pt x="1959703" y="61781"/>
                  </a:lnTo>
                  <a:lnTo>
                    <a:pt x="1917180" y="45232"/>
                  </a:lnTo>
                  <a:lnTo>
                    <a:pt x="1875277" y="31058"/>
                  </a:lnTo>
                  <a:lnTo>
                    <a:pt x="1834102" y="19396"/>
                  </a:lnTo>
                  <a:lnTo>
                    <a:pt x="1793764" y="10387"/>
                  </a:lnTo>
                  <a:lnTo>
                    <a:pt x="1754222" y="4157"/>
                  </a:lnTo>
                  <a:lnTo>
                    <a:pt x="1716032" y="883"/>
                  </a:lnTo>
                  <a:lnTo>
                    <a:pt x="1675796" y="0"/>
                  </a:lnTo>
                  <a:lnTo>
                    <a:pt x="1636015" y="1105"/>
                  </a:lnTo>
                  <a:lnTo>
                    <a:pt x="1596689" y="4157"/>
                  </a:lnTo>
                  <a:lnTo>
                    <a:pt x="1557816" y="9114"/>
                  </a:lnTo>
                  <a:lnTo>
                    <a:pt x="1519397" y="15933"/>
                  </a:lnTo>
                  <a:lnTo>
                    <a:pt x="1481430" y="24571"/>
                  </a:lnTo>
                  <a:lnTo>
                    <a:pt x="1443916" y="34986"/>
                  </a:lnTo>
                  <a:lnTo>
                    <a:pt x="1406853" y="47136"/>
                  </a:lnTo>
                  <a:lnTo>
                    <a:pt x="1370241" y="60977"/>
                  </a:lnTo>
                  <a:lnTo>
                    <a:pt x="1334079" y="76469"/>
                  </a:lnTo>
                  <a:lnTo>
                    <a:pt x="1298367" y="93568"/>
                  </a:lnTo>
                  <a:lnTo>
                    <a:pt x="1263104" y="112231"/>
                  </a:lnTo>
                  <a:lnTo>
                    <a:pt x="1228289" y="132417"/>
                  </a:lnTo>
                  <a:lnTo>
                    <a:pt x="1193922" y="154082"/>
                  </a:lnTo>
                  <a:lnTo>
                    <a:pt x="1160003" y="177185"/>
                  </a:lnTo>
                  <a:lnTo>
                    <a:pt x="1126530" y="201683"/>
                  </a:lnTo>
                  <a:lnTo>
                    <a:pt x="1093503" y="227533"/>
                  </a:lnTo>
                  <a:lnTo>
                    <a:pt x="1060921" y="254693"/>
                  </a:lnTo>
                  <a:lnTo>
                    <a:pt x="1028785" y="283121"/>
                  </a:lnTo>
                  <a:lnTo>
                    <a:pt x="997092" y="312774"/>
                  </a:lnTo>
                  <a:lnTo>
                    <a:pt x="965843" y="343609"/>
                  </a:lnTo>
                  <a:lnTo>
                    <a:pt x="935038" y="375585"/>
                  </a:lnTo>
                  <a:lnTo>
                    <a:pt x="904674" y="408658"/>
                  </a:lnTo>
                  <a:lnTo>
                    <a:pt x="874753" y="442786"/>
                  </a:lnTo>
                  <a:lnTo>
                    <a:pt x="845272" y="477928"/>
                  </a:lnTo>
                  <a:lnTo>
                    <a:pt x="816233" y="514039"/>
                  </a:lnTo>
                  <a:lnTo>
                    <a:pt x="787633" y="551079"/>
                  </a:lnTo>
                  <a:lnTo>
                    <a:pt x="759472" y="589004"/>
                  </a:lnTo>
                  <a:lnTo>
                    <a:pt x="731751" y="627772"/>
                  </a:lnTo>
                  <a:lnTo>
                    <a:pt x="704467" y="667340"/>
                  </a:lnTo>
                  <a:lnTo>
                    <a:pt x="677621" y="707666"/>
                  </a:lnTo>
                  <a:lnTo>
                    <a:pt x="651212" y="748708"/>
                  </a:lnTo>
                  <a:lnTo>
                    <a:pt x="625240" y="790423"/>
                  </a:lnTo>
                  <a:lnTo>
                    <a:pt x="599703" y="832769"/>
                  </a:lnTo>
                  <a:lnTo>
                    <a:pt x="574601" y="875703"/>
                  </a:lnTo>
                  <a:lnTo>
                    <a:pt x="549934" y="919182"/>
                  </a:lnTo>
                  <a:lnTo>
                    <a:pt x="525701" y="963165"/>
                  </a:lnTo>
                  <a:lnTo>
                    <a:pt x="501901" y="1007609"/>
                  </a:lnTo>
                  <a:lnTo>
                    <a:pt x="478534" y="1052471"/>
                  </a:lnTo>
                  <a:lnTo>
                    <a:pt x="455599" y="1097709"/>
                  </a:lnTo>
                  <a:lnTo>
                    <a:pt x="433096" y="1143281"/>
                  </a:lnTo>
                  <a:lnTo>
                    <a:pt x="411023" y="1189143"/>
                  </a:lnTo>
                  <a:lnTo>
                    <a:pt x="389381" y="1235254"/>
                  </a:lnTo>
                  <a:lnTo>
                    <a:pt x="368169" y="1281571"/>
                  </a:lnTo>
                  <a:lnTo>
                    <a:pt x="347385" y="1328052"/>
                  </a:lnTo>
                  <a:lnTo>
                    <a:pt x="327030" y="1374654"/>
                  </a:lnTo>
                  <a:lnTo>
                    <a:pt x="307103" y="1421334"/>
                  </a:lnTo>
                  <a:lnTo>
                    <a:pt x="287604" y="1468051"/>
                  </a:lnTo>
                  <a:lnTo>
                    <a:pt x="268531" y="1514762"/>
                  </a:lnTo>
                  <a:lnTo>
                    <a:pt x="249884" y="1561424"/>
                  </a:lnTo>
                  <a:lnTo>
                    <a:pt x="231662" y="1607994"/>
                  </a:lnTo>
                  <a:lnTo>
                    <a:pt x="213866" y="1654432"/>
                  </a:lnTo>
                  <a:lnTo>
                    <a:pt x="196494" y="1700693"/>
                  </a:lnTo>
                  <a:lnTo>
                    <a:pt x="179545" y="1746735"/>
                  </a:lnTo>
                  <a:lnTo>
                    <a:pt x="163019" y="1792517"/>
                  </a:lnTo>
                  <a:lnTo>
                    <a:pt x="146916" y="1837995"/>
                  </a:lnTo>
                  <a:lnTo>
                    <a:pt x="131235" y="1883128"/>
                  </a:lnTo>
                  <a:lnTo>
                    <a:pt x="115975" y="1927872"/>
                  </a:lnTo>
                  <a:lnTo>
                    <a:pt x="101136" y="1972185"/>
                  </a:lnTo>
                  <a:lnTo>
                    <a:pt x="86716" y="2016025"/>
                  </a:lnTo>
                  <a:lnTo>
                    <a:pt x="71417" y="2063081"/>
                  </a:lnTo>
                  <a:lnTo>
                    <a:pt x="56384" y="2110209"/>
                  </a:lnTo>
                  <a:lnTo>
                    <a:pt x="41619" y="2157409"/>
                  </a:lnTo>
                  <a:lnTo>
                    <a:pt x="27120" y="2204681"/>
                  </a:lnTo>
                  <a:lnTo>
                    <a:pt x="12888" y="2252026"/>
                  </a:lnTo>
                  <a:lnTo>
                    <a:pt x="0" y="2295784"/>
                  </a:lnTo>
                  <a:close/>
                </a:path>
              </a:pathLst>
            </a:custGeom>
            <a:solidFill>
              <a:srgbClr val="4F81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A500284F-C2D6-9301-11F5-5C8EE17FA300}"/>
                </a:ext>
              </a:extLst>
            </p:cNvPr>
            <p:cNvSpPr/>
            <p:nvPr/>
          </p:nvSpPr>
          <p:spPr>
            <a:xfrm>
              <a:off x="13400359" y="8314525"/>
              <a:ext cx="2992120" cy="1972945"/>
            </a:xfrm>
            <a:custGeom>
              <a:avLst/>
              <a:gdLst/>
              <a:ahLst/>
              <a:cxnLst/>
              <a:rect l="l" t="t" r="r" b="b"/>
              <a:pathLst>
                <a:path w="2992119" h="1972945">
                  <a:moveTo>
                    <a:pt x="0" y="1972474"/>
                  </a:moveTo>
                  <a:lnTo>
                    <a:pt x="2991844" y="1972474"/>
                  </a:lnTo>
                  <a:lnTo>
                    <a:pt x="2969554" y="1911203"/>
                  </a:lnTo>
                  <a:lnTo>
                    <a:pt x="2951988" y="1864114"/>
                  </a:lnTo>
                  <a:lnTo>
                    <a:pt x="2934110" y="1817143"/>
                  </a:lnTo>
                  <a:lnTo>
                    <a:pt x="2915921" y="1770289"/>
                  </a:lnTo>
                  <a:lnTo>
                    <a:pt x="2897421" y="1723552"/>
                  </a:lnTo>
                  <a:lnTo>
                    <a:pt x="2878608" y="1676933"/>
                  </a:lnTo>
                  <a:lnTo>
                    <a:pt x="2859485" y="1630432"/>
                  </a:lnTo>
                  <a:lnTo>
                    <a:pt x="2840050" y="1584047"/>
                  </a:lnTo>
                  <a:lnTo>
                    <a:pt x="2820303" y="1537780"/>
                  </a:lnTo>
                  <a:lnTo>
                    <a:pt x="2800245" y="1491631"/>
                  </a:lnTo>
                  <a:lnTo>
                    <a:pt x="2779875" y="1445599"/>
                  </a:lnTo>
                  <a:lnTo>
                    <a:pt x="2759194" y="1399684"/>
                  </a:lnTo>
                  <a:lnTo>
                    <a:pt x="2738201" y="1353887"/>
                  </a:lnTo>
                  <a:lnTo>
                    <a:pt x="2716563" y="1307899"/>
                  </a:lnTo>
                  <a:lnTo>
                    <a:pt x="2694382" y="1261760"/>
                  </a:lnTo>
                  <a:lnTo>
                    <a:pt x="2671661" y="1215530"/>
                  </a:lnTo>
                  <a:lnTo>
                    <a:pt x="2648405" y="1169271"/>
                  </a:lnTo>
                  <a:lnTo>
                    <a:pt x="2624617" y="1123045"/>
                  </a:lnTo>
                  <a:lnTo>
                    <a:pt x="2600301" y="1076914"/>
                  </a:lnTo>
                  <a:lnTo>
                    <a:pt x="2575461" y="1030939"/>
                  </a:lnTo>
                  <a:lnTo>
                    <a:pt x="2550099" y="985183"/>
                  </a:lnTo>
                  <a:lnTo>
                    <a:pt x="2524221" y="939707"/>
                  </a:lnTo>
                  <a:lnTo>
                    <a:pt x="2497829" y="894573"/>
                  </a:lnTo>
                  <a:lnTo>
                    <a:pt x="2470928" y="849843"/>
                  </a:lnTo>
                  <a:lnTo>
                    <a:pt x="2443520" y="805578"/>
                  </a:lnTo>
                  <a:lnTo>
                    <a:pt x="2415610" y="761841"/>
                  </a:lnTo>
                  <a:lnTo>
                    <a:pt x="2387201" y="718693"/>
                  </a:lnTo>
                  <a:lnTo>
                    <a:pt x="2358298" y="676196"/>
                  </a:lnTo>
                  <a:lnTo>
                    <a:pt x="2328902" y="634411"/>
                  </a:lnTo>
                  <a:lnTo>
                    <a:pt x="2299020" y="593402"/>
                  </a:lnTo>
                  <a:lnTo>
                    <a:pt x="2268653" y="553228"/>
                  </a:lnTo>
                  <a:lnTo>
                    <a:pt x="2237805" y="513953"/>
                  </a:lnTo>
                  <a:lnTo>
                    <a:pt x="2206481" y="475638"/>
                  </a:lnTo>
                  <a:lnTo>
                    <a:pt x="2174684" y="438345"/>
                  </a:lnTo>
                  <a:lnTo>
                    <a:pt x="2142996" y="402249"/>
                  </a:lnTo>
                  <a:lnTo>
                    <a:pt x="2110373" y="367156"/>
                  </a:lnTo>
                  <a:lnTo>
                    <a:pt x="2076815" y="333066"/>
                  </a:lnTo>
                  <a:lnTo>
                    <a:pt x="2042323" y="299979"/>
                  </a:lnTo>
                  <a:lnTo>
                    <a:pt x="2006897" y="267894"/>
                  </a:lnTo>
                  <a:lnTo>
                    <a:pt x="1970535" y="236811"/>
                  </a:lnTo>
                  <a:lnTo>
                    <a:pt x="1933239" y="206731"/>
                  </a:lnTo>
                  <a:lnTo>
                    <a:pt x="1895009" y="177654"/>
                  </a:lnTo>
                  <a:lnTo>
                    <a:pt x="1851199" y="147591"/>
                  </a:lnTo>
                  <a:lnTo>
                    <a:pt x="1806735" y="119985"/>
                  </a:lnTo>
                  <a:lnTo>
                    <a:pt x="1761630" y="94944"/>
                  </a:lnTo>
                  <a:lnTo>
                    <a:pt x="1715899" y="72578"/>
                  </a:lnTo>
                  <a:lnTo>
                    <a:pt x="1669553" y="52996"/>
                  </a:lnTo>
                  <a:lnTo>
                    <a:pt x="1622607" y="36306"/>
                  </a:lnTo>
                  <a:lnTo>
                    <a:pt x="1575073" y="22619"/>
                  </a:lnTo>
                  <a:lnTo>
                    <a:pt x="1526964" y="12042"/>
                  </a:lnTo>
                  <a:lnTo>
                    <a:pt x="1478295" y="4685"/>
                  </a:lnTo>
                  <a:lnTo>
                    <a:pt x="1429077" y="658"/>
                  </a:lnTo>
                  <a:lnTo>
                    <a:pt x="1388866" y="0"/>
                  </a:lnTo>
                  <a:lnTo>
                    <a:pt x="1349210" y="1767"/>
                  </a:lnTo>
                  <a:lnTo>
                    <a:pt x="1310111" y="5896"/>
                  </a:lnTo>
                  <a:lnTo>
                    <a:pt x="1271566" y="12323"/>
                  </a:lnTo>
                  <a:lnTo>
                    <a:pt x="1233575" y="20985"/>
                  </a:lnTo>
                  <a:lnTo>
                    <a:pt x="1196137" y="31817"/>
                  </a:lnTo>
                  <a:lnTo>
                    <a:pt x="1159251" y="44757"/>
                  </a:lnTo>
                  <a:lnTo>
                    <a:pt x="1122917" y="59740"/>
                  </a:lnTo>
                  <a:lnTo>
                    <a:pt x="1087133" y="76703"/>
                  </a:lnTo>
                  <a:lnTo>
                    <a:pt x="1051899" y="95582"/>
                  </a:lnTo>
                  <a:lnTo>
                    <a:pt x="1017214" y="116313"/>
                  </a:lnTo>
                  <a:lnTo>
                    <a:pt x="983077" y="138833"/>
                  </a:lnTo>
                  <a:lnTo>
                    <a:pt x="949488" y="163078"/>
                  </a:lnTo>
                  <a:lnTo>
                    <a:pt x="916445" y="188984"/>
                  </a:lnTo>
                  <a:lnTo>
                    <a:pt x="883947" y="216488"/>
                  </a:lnTo>
                  <a:lnTo>
                    <a:pt x="851994" y="245525"/>
                  </a:lnTo>
                  <a:lnTo>
                    <a:pt x="820586" y="276033"/>
                  </a:lnTo>
                  <a:lnTo>
                    <a:pt x="789720" y="307948"/>
                  </a:lnTo>
                  <a:lnTo>
                    <a:pt x="759397" y="341205"/>
                  </a:lnTo>
                  <a:lnTo>
                    <a:pt x="729616" y="375742"/>
                  </a:lnTo>
                  <a:lnTo>
                    <a:pt x="700375" y="411493"/>
                  </a:lnTo>
                  <a:lnTo>
                    <a:pt x="671674" y="448397"/>
                  </a:lnTo>
                  <a:lnTo>
                    <a:pt x="643513" y="486389"/>
                  </a:lnTo>
                  <a:lnTo>
                    <a:pt x="615889" y="525405"/>
                  </a:lnTo>
                  <a:lnTo>
                    <a:pt x="588803" y="565382"/>
                  </a:lnTo>
                  <a:lnTo>
                    <a:pt x="562254" y="606256"/>
                  </a:lnTo>
                  <a:lnTo>
                    <a:pt x="536240" y="647963"/>
                  </a:lnTo>
                  <a:lnTo>
                    <a:pt x="510762" y="690440"/>
                  </a:lnTo>
                  <a:lnTo>
                    <a:pt x="485817" y="733623"/>
                  </a:lnTo>
                  <a:lnTo>
                    <a:pt x="461406" y="777448"/>
                  </a:lnTo>
                  <a:lnTo>
                    <a:pt x="437528" y="821852"/>
                  </a:lnTo>
                  <a:lnTo>
                    <a:pt x="414181" y="866771"/>
                  </a:lnTo>
                  <a:lnTo>
                    <a:pt x="391365" y="912140"/>
                  </a:lnTo>
                  <a:lnTo>
                    <a:pt x="369079" y="957898"/>
                  </a:lnTo>
                  <a:lnTo>
                    <a:pt x="347323" y="1003979"/>
                  </a:lnTo>
                  <a:lnTo>
                    <a:pt x="326095" y="1050320"/>
                  </a:lnTo>
                  <a:lnTo>
                    <a:pt x="305394" y="1096858"/>
                  </a:lnTo>
                  <a:lnTo>
                    <a:pt x="285220" y="1143529"/>
                  </a:lnTo>
                  <a:lnTo>
                    <a:pt x="265573" y="1190268"/>
                  </a:lnTo>
                  <a:lnTo>
                    <a:pt x="246450" y="1237013"/>
                  </a:lnTo>
                  <a:lnTo>
                    <a:pt x="227852" y="1283700"/>
                  </a:lnTo>
                  <a:lnTo>
                    <a:pt x="209777" y="1330265"/>
                  </a:lnTo>
                  <a:lnTo>
                    <a:pt x="192225" y="1376644"/>
                  </a:lnTo>
                  <a:lnTo>
                    <a:pt x="175194" y="1422774"/>
                  </a:lnTo>
                  <a:lnTo>
                    <a:pt x="158685" y="1468590"/>
                  </a:lnTo>
                  <a:lnTo>
                    <a:pt x="142696" y="1514030"/>
                  </a:lnTo>
                  <a:lnTo>
                    <a:pt x="127227" y="1559030"/>
                  </a:lnTo>
                  <a:lnTo>
                    <a:pt x="112276" y="1603525"/>
                  </a:lnTo>
                  <a:lnTo>
                    <a:pt x="97842" y="1647453"/>
                  </a:lnTo>
                  <a:lnTo>
                    <a:pt x="80166" y="1702465"/>
                  </a:lnTo>
                  <a:lnTo>
                    <a:pt x="63320" y="1756291"/>
                  </a:lnTo>
                  <a:lnTo>
                    <a:pt x="47304" y="1808805"/>
                  </a:lnTo>
                  <a:lnTo>
                    <a:pt x="32115" y="1859883"/>
                  </a:lnTo>
                  <a:lnTo>
                    <a:pt x="17751" y="1909402"/>
                  </a:lnTo>
                  <a:lnTo>
                    <a:pt x="0" y="1972474"/>
                  </a:lnTo>
                  <a:close/>
                </a:path>
              </a:pathLst>
            </a:custGeom>
            <a:solidFill>
              <a:srgbClr val="6799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D87833EB-79E1-AD83-586E-34F089D4CB2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84427" y="7972755"/>
              <a:ext cx="203572" cy="228752"/>
            </a:xfrm>
            <a:prstGeom prst="rect">
              <a:avLst/>
            </a:prstGeom>
          </p:spPr>
        </p:pic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EF41C42-3819-E5B5-ED67-3DB4BBA3BB02}"/>
                </a:ext>
              </a:extLst>
            </p:cNvPr>
            <p:cNvSpPr/>
            <p:nvPr/>
          </p:nvSpPr>
          <p:spPr>
            <a:xfrm>
              <a:off x="13344855" y="8629405"/>
              <a:ext cx="1006475" cy="360045"/>
            </a:xfrm>
            <a:custGeom>
              <a:avLst/>
              <a:gdLst/>
              <a:ahLst/>
              <a:cxnLst/>
              <a:rect l="l" t="t" r="r" b="b"/>
              <a:pathLst>
                <a:path w="1006475" h="360045">
                  <a:moveTo>
                    <a:pt x="50485" y="359507"/>
                  </a:moveTo>
                  <a:lnTo>
                    <a:pt x="951161" y="358919"/>
                  </a:lnTo>
                  <a:lnTo>
                    <a:pt x="955671" y="358923"/>
                  </a:lnTo>
                  <a:lnTo>
                    <a:pt x="960113" y="358378"/>
                  </a:lnTo>
                  <a:lnTo>
                    <a:pt x="994255" y="338304"/>
                  </a:lnTo>
                  <a:lnTo>
                    <a:pt x="1006144" y="304962"/>
                  </a:lnTo>
                  <a:lnTo>
                    <a:pt x="1006026" y="300488"/>
                  </a:lnTo>
                  <a:lnTo>
                    <a:pt x="991214" y="262491"/>
                  </a:lnTo>
                  <a:lnTo>
                    <a:pt x="959226" y="225641"/>
                  </a:lnTo>
                  <a:lnTo>
                    <a:pt x="918772" y="198352"/>
                  </a:lnTo>
                  <a:lnTo>
                    <a:pt x="872624" y="182491"/>
                  </a:lnTo>
                  <a:lnTo>
                    <a:pt x="836195" y="178776"/>
                  </a:lnTo>
                  <a:lnTo>
                    <a:pt x="823941" y="179144"/>
                  </a:lnTo>
                  <a:lnTo>
                    <a:pt x="816764" y="179723"/>
                  </a:lnTo>
                  <a:lnTo>
                    <a:pt x="815687" y="169155"/>
                  </a:lnTo>
                  <a:lnTo>
                    <a:pt x="804017" y="128546"/>
                  </a:lnTo>
                  <a:lnTo>
                    <a:pt x="781425" y="92842"/>
                  </a:lnTo>
                  <a:lnTo>
                    <a:pt x="749724" y="64909"/>
                  </a:lnTo>
                  <a:lnTo>
                    <a:pt x="711461" y="46990"/>
                  </a:lnTo>
                  <a:lnTo>
                    <a:pt x="669708" y="40523"/>
                  </a:lnTo>
                  <a:lnTo>
                    <a:pt x="659141" y="40773"/>
                  </a:lnTo>
                  <a:lnTo>
                    <a:pt x="617744" y="49232"/>
                  </a:lnTo>
                  <a:lnTo>
                    <a:pt x="580382" y="68965"/>
                  </a:lnTo>
                  <a:lnTo>
                    <a:pt x="564177" y="82601"/>
                  </a:lnTo>
                  <a:lnTo>
                    <a:pt x="562293" y="76126"/>
                  </a:lnTo>
                  <a:lnTo>
                    <a:pt x="542360" y="41198"/>
                  </a:lnTo>
                  <a:lnTo>
                    <a:pt x="511585" y="15310"/>
                  </a:lnTo>
                  <a:lnTo>
                    <a:pt x="473759" y="1651"/>
                  </a:lnTo>
                  <a:lnTo>
                    <a:pt x="453641" y="0"/>
                  </a:lnTo>
                  <a:lnTo>
                    <a:pt x="446928" y="239"/>
                  </a:lnTo>
                  <a:lnTo>
                    <a:pt x="407879" y="9852"/>
                  </a:lnTo>
                  <a:lnTo>
                    <a:pt x="374557" y="32367"/>
                  </a:lnTo>
                  <a:lnTo>
                    <a:pt x="351068" y="65011"/>
                  </a:lnTo>
                  <a:lnTo>
                    <a:pt x="340307" y="103760"/>
                  </a:lnTo>
                  <a:lnTo>
                    <a:pt x="340066" y="110499"/>
                  </a:lnTo>
                  <a:lnTo>
                    <a:pt x="334210" y="106450"/>
                  </a:lnTo>
                  <a:lnTo>
                    <a:pt x="294667" y="91477"/>
                  </a:lnTo>
                  <a:lnTo>
                    <a:pt x="280487" y="90275"/>
                  </a:lnTo>
                  <a:lnTo>
                    <a:pt x="273403" y="90411"/>
                  </a:lnTo>
                  <a:lnTo>
                    <a:pt x="232532" y="101381"/>
                  </a:lnTo>
                  <a:lnTo>
                    <a:pt x="199577" y="127925"/>
                  </a:lnTo>
                  <a:lnTo>
                    <a:pt x="180167" y="165528"/>
                  </a:lnTo>
                  <a:lnTo>
                    <a:pt x="176498" y="193614"/>
                  </a:lnTo>
                  <a:lnTo>
                    <a:pt x="163551" y="190875"/>
                  </a:lnTo>
                  <a:lnTo>
                    <a:pt x="150515" y="189287"/>
                  </a:lnTo>
                  <a:lnTo>
                    <a:pt x="137389" y="188849"/>
                  </a:lnTo>
                  <a:lnTo>
                    <a:pt x="124175" y="189562"/>
                  </a:lnTo>
                  <a:lnTo>
                    <a:pt x="86419" y="199263"/>
                  </a:lnTo>
                  <a:lnTo>
                    <a:pt x="53156" y="219327"/>
                  </a:lnTo>
                  <a:lnTo>
                    <a:pt x="25624" y="247661"/>
                  </a:lnTo>
                  <a:lnTo>
                    <a:pt x="5058" y="282170"/>
                  </a:lnTo>
                  <a:lnTo>
                    <a:pt x="0" y="304252"/>
                  </a:lnTo>
                  <a:lnTo>
                    <a:pt x="683" y="313391"/>
                  </a:lnTo>
                  <a:lnTo>
                    <a:pt x="21105" y="348031"/>
                  </a:lnTo>
                  <a:lnTo>
                    <a:pt x="45973" y="358951"/>
                  </a:lnTo>
                  <a:lnTo>
                    <a:pt x="50485" y="35950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A03DC641-C33C-4AD6-CC7F-C4046B7B9B8E}"/>
              </a:ext>
            </a:extLst>
          </p:cNvPr>
          <p:cNvSpPr/>
          <p:nvPr/>
        </p:nvSpPr>
        <p:spPr>
          <a:xfrm>
            <a:off x="14821154" y="7360543"/>
            <a:ext cx="591185" cy="210185"/>
          </a:xfrm>
          <a:custGeom>
            <a:avLst/>
            <a:gdLst/>
            <a:ahLst/>
            <a:cxnLst/>
            <a:rect l="l" t="t" r="r" b="b"/>
            <a:pathLst>
              <a:path w="591184" h="210184">
                <a:moveTo>
                  <a:pt x="29025" y="209551"/>
                </a:moveTo>
                <a:lnTo>
                  <a:pt x="558603" y="209611"/>
                </a:lnTo>
                <a:lnTo>
                  <a:pt x="561257" y="209605"/>
                </a:lnTo>
                <a:lnTo>
                  <a:pt x="563870" y="209277"/>
                </a:lnTo>
                <a:lnTo>
                  <a:pt x="590929" y="177798"/>
                </a:lnTo>
                <a:lnTo>
                  <a:pt x="590861" y="175165"/>
                </a:lnTo>
                <a:lnTo>
                  <a:pt x="571524" y="139658"/>
                </a:lnTo>
                <a:lnTo>
                  <a:pt x="533083" y="112622"/>
                </a:lnTo>
                <a:lnTo>
                  <a:pt x="494014" y="104384"/>
                </a:lnTo>
                <a:lnTo>
                  <a:pt x="479655" y="104617"/>
                </a:lnTo>
                <a:lnTo>
                  <a:pt x="479095" y="96280"/>
                </a:lnTo>
                <a:lnTo>
                  <a:pt x="457793" y="51757"/>
                </a:lnTo>
                <a:lnTo>
                  <a:pt x="415876" y="25699"/>
                </a:lnTo>
                <a:lnTo>
                  <a:pt x="391158" y="22468"/>
                </a:lnTo>
                <a:lnTo>
                  <a:pt x="382900" y="22957"/>
                </a:lnTo>
                <a:lnTo>
                  <a:pt x="343951" y="36877"/>
                </a:lnTo>
                <a:lnTo>
                  <a:pt x="331252" y="47548"/>
                </a:lnTo>
                <a:lnTo>
                  <a:pt x="328881" y="40038"/>
                </a:lnTo>
                <a:lnTo>
                  <a:pt x="296778" y="6881"/>
                </a:lnTo>
                <a:lnTo>
                  <a:pt x="266521" y="0"/>
                </a:lnTo>
                <a:lnTo>
                  <a:pt x="250891" y="1939"/>
                </a:lnTo>
                <a:lnTo>
                  <a:pt x="212464" y="27501"/>
                </a:lnTo>
                <a:lnTo>
                  <a:pt x="199749" y="63870"/>
                </a:lnTo>
                <a:lnTo>
                  <a:pt x="195250" y="60512"/>
                </a:lnTo>
                <a:lnTo>
                  <a:pt x="190376" y="57835"/>
                </a:lnTo>
                <a:lnTo>
                  <a:pt x="179880" y="53846"/>
                </a:lnTo>
                <a:lnTo>
                  <a:pt x="174459" y="52610"/>
                </a:lnTo>
                <a:lnTo>
                  <a:pt x="163270" y="51655"/>
                </a:lnTo>
                <a:lnTo>
                  <a:pt x="157718" y="51954"/>
                </a:lnTo>
                <a:lnTo>
                  <a:pt x="118650" y="71840"/>
                </a:lnTo>
                <a:lnTo>
                  <a:pt x="103485" y="107222"/>
                </a:lnTo>
                <a:lnTo>
                  <a:pt x="103553" y="112836"/>
                </a:lnTo>
                <a:lnTo>
                  <a:pt x="95936" y="111196"/>
                </a:lnTo>
                <a:lnTo>
                  <a:pt x="88266" y="110245"/>
                </a:lnTo>
                <a:lnTo>
                  <a:pt x="80540" y="109981"/>
                </a:lnTo>
                <a:lnTo>
                  <a:pt x="72761" y="110405"/>
                </a:lnTo>
                <a:lnTo>
                  <a:pt x="36723" y="123489"/>
                </a:lnTo>
                <a:lnTo>
                  <a:pt x="9573" y="150759"/>
                </a:lnTo>
                <a:lnTo>
                  <a:pt x="0" y="177362"/>
                </a:lnTo>
                <a:lnTo>
                  <a:pt x="436" y="182628"/>
                </a:lnTo>
                <a:lnTo>
                  <a:pt x="26430" y="209172"/>
                </a:lnTo>
                <a:lnTo>
                  <a:pt x="29025" y="2095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ED662BD-7F13-FDBE-9E48-F7650F91EC7B}"/>
              </a:ext>
            </a:extLst>
          </p:cNvPr>
          <p:cNvSpPr/>
          <p:nvPr/>
        </p:nvSpPr>
        <p:spPr>
          <a:xfrm>
            <a:off x="17551075" y="6711301"/>
            <a:ext cx="591820" cy="212090"/>
          </a:xfrm>
          <a:custGeom>
            <a:avLst/>
            <a:gdLst/>
            <a:ahLst/>
            <a:cxnLst/>
            <a:rect l="l" t="t" r="r" b="b"/>
            <a:pathLst>
              <a:path w="591819" h="212090">
                <a:moveTo>
                  <a:pt x="29700" y="211651"/>
                </a:moveTo>
                <a:lnTo>
                  <a:pt x="559449" y="211642"/>
                </a:lnTo>
                <a:lnTo>
                  <a:pt x="590622" y="187747"/>
                </a:lnTo>
                <a:lnTo>
                  <a:pt x="591725" y="179919"/>
                </a:lnTo>
                <a:lnTo>
                  <a:pt x="591665" y="177293"/>
                </a:lnTo>
                <a:lnTo>
                  <a:pt x="572369" y="141281"/>
                </a:lnTo>
                <a:lnTo>
                  <a:pt x="533944" y="114269"/>
                </a:lnTo>
                <a:lnTo>
                  <a:pt x="494863" y="106049"/>
                </a:lnTo>
                <a:lnTo>
                  <a:pt x="480502" y="106301"/>
                </a:lnTo>
                <a:lnTo>
                  <a:pt x="479961" y="97947"/>
                </a:lnTo>
                <a:lnTo>
                  <a:pt x="458700" y="53309"/>
                </a:lnTo>
                <a:lnTo>
                  <a:pt x="416729" y="27173"/>
                </a:lnTo>
                <a:lnTo>
                  <a:pt x="391966" y="23936"/>
                </a:lnTo>
                <a:lnTo>
                  <a:pt x="383693" y="24429"/>
                </a:lnTo>
                <a:lnTo>
                  <a:pt x="344688" y="38407"/>
                </a:lnTo>
                <a:lnTo>
                  <a:pt x="331982" y="49116"/>
                </a:lnTo>
                <a:lnTo>
                  <a:pt x="329765" y="41418"/>
                </a:lnTo>
                <a:lnTo>
                  <a:pt x="297702" y="7179"/>
                </a:lnTo>
                <a:lnTo>
                  <a:pt x="266982" y="0"/>
                </a:lnTo>
                <a:lnTo>
                  <a:pt x="251083" y="1982"/>
                </a:lnTo>
                <a:lnTo>
                  <a:pt x="212268" y="28320"/>
                </a:lnTo>
                <a:lnTo>
                  <a:pt x="200132" y="65554"/>
                </a:lnTo>
                <a:lnTo>
                  <a:pt x="195631" y="62205"/>
                </a:lnTo>
                <a:lnTo>
                  <a:pt x="190758" y="59536"/>
                </a:lnTo>
                <a:lnTo>
                  <a:pt x="180266" y="55557"/>
                </a:lnTo>
                <a:lnTo>
                  <a:pt x="174848" y="54324"/>
                </a:lnTo>
                <a:lnTo>
                  <a:pt x="163669" y="53370"/>
                </a:lnTo>
                <a:lnTo>
                  <a:pt x="158120" y="53667"/>
                </a:lnTo>
                <a:lnTo>
                  <a:pt x="119048" y="73485"/>
                </a:lnTo>
                <a:lnTo>
                  <a:pt x="103777" y="108794"/>
                </a:lnTo>
                <a:lnTo>
                  <a:pt x="103820" y="114404"/>
                </a:lnTo>
                <a:lnTo>
                  <a:pt x="96201" y="112798"/>
                </a:lnTo>
                <a:lnTo>
                  <a:pt x="88529" y="111858"/>
                </a:lnTo>
                <a:lnTo>
                  <a:pt x="80805" y="111583"/>
                </a:lnTo>
                <a:lnTo>
                  <a:pt x="73028" y="111973"/>
                </a:lnTo>
                <a:lnTo>
                  <a:pt x="36989" y="125057"/>
                </a:lnTo>
                <a:lnTo>
                  <a:pt x="9840" y="152327"/>
                </a:lnTo>
                <a:lnTo>
                  <a:pt x="0" y="179140"/>
                </a:lnTo>
                <a:lnTo>
                  <a:pt x="396" y="184518"/>
                </a:lnTo>
                <a:lnTo>
                  <a:pt x="27044" y="211326"/>
                </a:lnTo>
                <a:lnTo>
                  <a:pt x="29700" y="211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A2C71A0E-1663-1247-813F-2752D8A85B72}"/>
              </a:ext>
            </a:extLst>
          </p:cNvPr>
          <p:cNvSpPr/>
          <p:nvPr/>
        </p:nvSpPr>
        <p:spPr>
          <a:xfrm>
            <a:off x="16358113" y="7794728"/>
            <a:ext cx="213995" cy="2492375"/>
          </a:xfrm>
          <a:custGeom>
            <a:avLst/>
            <a:gdLst/>
            <a:ahLst/>
            <a:cxnLst/>
            <a:rect l="l" t="t" r="r" b="b"/>
            <a:pathLst>
              <a:path w="213994" h="2492375">
                <a:moveTo>
                  <a:pt x="0" y="2492270"/>
                </a:moveTo>
                <a:lnTo>
                  <a:pt x="213780" y="2492270"/>
                </a:lnTo>
                <a:lnTo>
                  <a:pt x="166969" y="0"/>
                </a:lnTo>
                <a:lnTo>
                  <a:pt x="46811" y="0"/>
                </a:lnTo>
                <a:lnTo>
                  <a:pt x="0" y="2492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42A7F11C-8B21-7EF0-390C-7C1C6926FDDF}"/>
              </a:ext>
            </a:extLst>
          </p:cNvPr>
          <p:cNvSpPr/>
          <p:nvPr/>
        </p:nvSpPr>
        <p:spPr>
          <a:xfrm>
            <a:off x="16380268" y="6424375"/>
            <a:ext cx="266065" cy="1214755"/>
          </a:xfrm>
          <a:custGeom>
            <a:avLst/>
            <a:gdLst/>
            <a:ahLst/>
            <a:cxnLst/>
            <a:rect l="l" t="t" r="r" b="b"/>
            <a:pathLst>
              <a:path w="266065" h="1214754">
                <a:moveTo>
                  <a:pt x="70097" y="1214340"/>
                </a:moveTo>
                <a:lnTo>
                  <a:pt x="75011" y="1214309"/>
                </a:lnTo>
                <a:lnTo>
                  <a:pt x="82510" y="1214314"/>
                </a:lnTo>
                <a:lnTo>
                  <a:pt x="89841" y="1213213"/>
                </a:lnTo>
                <a:lnTo>
                  <a:pt x="128679" y="1192093"/>
                </a:lnTo>
                <a:lnTo>
                  <a:pt x="251313" y="894929"/>
                </a:lnTo>
                <a:lnTo>
                  <a:pt x="264572" y="842166"/>
                </a:lnTo>
                <a:lnTo>
                  <a:pt x="265909" y="823945"/>
                </a:lnTo>
                <a:lnTo>
                  <a:pt x="265697" y="805676"/>
                </a:lnTo>
                <a:lnTo>
                  <a:pt x="263926" y="787628"/>
                </a:lnTo>
                <a:lnTo>
                  <a:pt x="260598" y="769802"/>
                </a:lnTo>
                <a:lnTo>
                  <a:pt x="255712" y="752197"/>
                </a:lnTo>
                <a:lnTo>
                  <a:pt x="98047" y="267165"/>
                </a:lnTo>
                <a:lnTo>
                  <a:pt x="27587" y="7407"/>
                </a:lnTo>
                <a:lnTo>
                  <a:pt x="25573" y="4689"/>
                </a:lnTo>
                <a:lnTo>
                  <a:pt x="19528" y="746"/>
                </a:lnTo>
                <a:lnTo>
                  <a:pt x="16228" y="0"/>
                </a:lnTo>
                <a:lnTo>
                  <a:pt x="9074" y="955"/>
                </a:lnTo>
                <a:lnTo>
                  <a:pt x="6086" y="2542"/>
                </a:lnTo>
                <a:lnTo>
                  <a:pt x="1288" y="7933"/>
                </a:lnTo>
                <a:lnTo>
                  <a:pt x="59" y="11085"/>
                </a:lnTo>
                <a:lnTo>
                  <a:pt x="0" y="1144675"/>
                </a:lnTo>
                <a:lnTo>
                  <a:pt x="481" y="1149541"/>
                </a:lnTo>
                <a:lnTo>
                  <a:pt x="15399" y="1185402"/>
                </a:lnTo>
                <a:lnTo>
                  <a:pt x="50890" y="1210627"/>
                </a:lnTo>
                <a:lnTo>
                  <a:pt x="65228" y="1213889"/>
                </a:lnTo>
                <a:lnTo>
                  <a:pt x="70097" y="12143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AB6B473D-9CAC-72EC-0102-A78BE62C6EBA}"/>
              </a:ext>
            </a:extLst>
          </p:cNvPr>
          <p:cNvSpPr/>
          <p:nvPr/>
        </p:nvSpPr>
        <p:spPr>
          <a:xfrm>
            <a:off x="16514067" y="7724943"/>
            <a:ext cx="1092200" cy="607060"/>
          </a:xfrm>
          <a:custGeom>
            <a:avLst/>
            <a:gdLst/>
            <a:ahLst/>
            <a:cxnLst/>
            <a:rect l="l" t="t" r="r" b="b"/>
            <a:pathLst>
              <a:path w="1092200" h="607059">
                <a:moveTo>
                  <a:pt x="1075393" y="606566"/>
                </a:moveTo>
                <a:lnTo>
                  <a:pt x="1091731" y="590595"/>
                </a:lnTo>
                <a:lnTo>
                  <a:pt x="1091426" y="588775"/>
                </a:lnTo>
                <a:lnTo>
                  <a:pt x="1083410" y="579012"/>
                </a:lnTo>
                <a:lnTo>
                  <a:pt x="108184" y="7723"/>
                </a:lnTo>
                <a:lnTo>
                  <a:pt x="75185" y="0"/>
                </a:lnTo>
                <a:lnTo>
                  <a:pt x="65421" y="625"/>
                </a:lnTo>
                <a:lnTo>
                  <a:pt x="25899" y="18430"/>
                </a:lnTo>
                <a:lnTo>
                  <a:pt x="10551" y="37257"/>
                </a:lnTo>
                <a:lnTo>
                  <a:pt x="6766" y="43723"/>
                </a:lnTo>
                <a:lnTo>
                  <a:pt x="4018" y="50604"/>
                </a:lnTo>
                <a:lnTo>
                  <a:pt x="597" y="65194"/>
                </a:lnTo>
                <a:lnTo>
                  <a:pt x="0" y="72579"/>
                </a:lnTo>
                <a:lnTo>
                  <a:pt x="1032" y="87530"/>
                </a:lnTo>
                <a:lnTo>
                  <a:pt x="196924" y="350849"/>
                </a:lnTo>
                <a:lnTo>
                  <a:pt x="235816" y="389054"/>
                </a:lnTo>
                <a:lnTo>
                  <a:pt x="283314" y="416100"/>
                </a:lnTo>
                <a:lnTo>
                  <a:pt x="815890" y="536065"/>
                </a:lnTo>
                <a:lnTo>
                  <a:pt x="1071834" y="605520"/>
                </a:lnTo>
                <a:lnTo>
                  <a:pt x="1073580" y="606220"/>
                </a:lnTo>
                <a:lnTo>
                  <a:pt x="1075393" y="6065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8EFB3E1-4BA0-F782-ADBD-A21B0D1FDF8B}"/>
              </a:ext>
            </a:extLst>
          </p:cNvPr>
          <p:cNvSpPr/>
          <p:nvPr/>
        </p:nvSpPr>
        <p:spPr>
          <a:xfrm>
            <a:off x="15340939" y="7550098"/>
            <a:ext cx="1296035" cy="830580"/>
          </a:xfrm>
          <a:custGeom>
            <a:avLst/>
            <a:gdLst/>
            <a:ahLst/>
            <a:cxnLst/>
            <a:rect l="l" t="t" r="r" b="b"/>
            <a:pathLst>
              <a:path w="1296034" h="830579">
                <a:moveTo>
                  <a:pt x="1295552" y="169900"/>
                </a:moveTo>
                <a:lnTo>
                  <a:pt x="1290231" y="128435"/>
                </a:lnTo>
                <a:lnTo>
                  <a:pt x="1275003" y="89509"/>
                </a:lnTo>
                <a:lnTo>
                  <a:pt x="1250772" y="55460"/>
                </a:lnTo>
                <a:lnTo>
                  <a:pt x="1218971" y="28308"/>
                </a:lnTo>
                <a:lnTo>
                  <a:pt x="1181531" y="9690"/>
                </a:lnTo>
                <a:lnTo>
                  <a:pt x="1140714" y="736"/>
                </a:lnTo>
                <a:lnTo>
                  <a:pt x="1123975" y="0"/>
                </a:lnTo>
                <a:lnTo>
                  <a:pt x="1115593" y="241"/>
                </a:lnTo>
                <a:lnTo>
                  <a:pt x="1074445" y="7581"/>
                </a:lnTo>
                <a:lnTo>
                  <a:pt x="1036320" y="24714"/>
                </a:lnTo>
                <a:lnTo>
                  <a:pt x="1003490" y="50596"/>
                </a:lnTo>
                <a:lnTo>
                  <a:pt x="977925" y="83680"/>
                </a:lnTo>
                <a:lnTo>
                  <a:pt x="961174" y="121970"/>
                </a:lnTo>
                <a:lnTo>
                  <a:pt x="954227" y="163182"/>
                </a:lnTo>
                <a:lnTo>
                  <a:pt x="954062" y="171577"/>
                </a:lnTo>
                <a:lnTo>
                  <a:pt x="954316" y="179959"/>
                </a:lnTo>
                <a:lnTo>
                  <a:pt x="954493" y="182333"/>
                </a:lnTo>
                <a:lnTo>
                  <a:pt x="692277" y="207365"/>
                </a:lnTo>
                <a:lnTo>
                  <a:pt x="639127" y="219443"/>
                </a:lnTo>
                <a:lnTo>
                  <a:pt x="590677" y="244741"/>
                </a:lnTo>
                <a:lnTo>
                  <a:pt x="200875" y="628142"/>
                </a:lnTo>
                <a:lnTo>
                  <a:pt x="4089" y="805611"/>
                </a:lnTo>
                <a:lnTo>
                  <a:pt x="1752" y="808113"/>
                </a:lnTo>
                <a:lnTo>
                  <a:pt x="457" y="811072"/>
                </a:lnTo>
                <a:lnTo>
                  <a:pt x="0" y="817905"/>
                </a:lnTo>
                <a:lnTo>
                  <a:pt x="863" y="821016"/>
                </a:lnTo>
                <a:lnTo>
                  <a:pt x="4813" y="826617"/>
                </a:lnTo>
                <a:lnTo>
                  <a:pt x="7442" y="828471"/>
                </a:lnTo>
                <a:lnTo>
                  <a:pt x="14046" y="830338"/>
                </a:lnTo>
                <a:lnTo>
                  <a:pt x="17259" y="830122"/>
                </a:lnTo>
                <a:lnTo>
                  <a:pt x="431812" y="620395"/>
                </a:lnTo>
                <a:lnTo>
                  <a:pt x="1028496" y="317779"/>
                </a:lnTo>
                <a:lnTo>
                  <a:pt x="1033119" y="314731"/>
                </a:lnTo>
                <a:lnTo>
                  <a:pt x="1037755" y="317627"/>
                </a:lnTo>
                <a:lnTo>
                  <a:pt x="1076045" y="334378"/>
                </a:lnTo>
                <a:lnTo>
                  <a:pt x="1117257" y="341312"/>
                </a:lnTo>
                <a:lnTo>
                  <a:pt x="1125639" y="341477"/>
                </a:lnTo>
                <a:lnTo>
                  <a:pt x="1134033" y="341236"/>
                </a:lnTo>
                <a:lnTo>
                  <a:pt x="1175169" y="333895"/>
                </a:lnTo>
                <a:lnTo>
                  <a:pt x="1213294" y="316763"/>
                </a:lnTo>
                <a:lnTo>
                  <a:pt x="1246136" y="290880"/>
                </a:lnTo>
                <a:lnTo>
                  <a:pt x="1271701" y="257797"/>
                </a:lnTo>
                <a:lnTo>
                  <a:pt x="1288440" y="219506"/>
                </a:lnTo>
                <a:lnTo>
                  <a:pt x="1295387" y="178295"/>
                </a:lnTo>
                <a:lnTo>
                  <a:pt x="1295552" y="1699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0C13692-9794-5275-50FD-AEEB1BBEC741}"/>
              </a:ext>
            </a:extLst>
          </p:cNvPr>
          <p:cNvSpPr/>
          <p:nvPr/>
        </p:nvSpPr>
        <p:spPr>
          <a:xfrm>
            <a:off x="15615336" y="9291036"/>
            <a:ext cx="95885" cy="996315"/>
          </a:xfrm>
          <a:custGeom>
            <a:avLst/>
            <a:gdLst/>
            <a:ahLst/>
            <a:cxnLst/>
            <a:rect l="l" t="t" r="r" b="b"/>
            <a:pathLst>
              <a:path w="95884" h="996315">
                <a:moveTo>
                  <a:pt x="0" y="995963"/>
                </a:moveTo>
                <a:lnTo>
                  <a:pt x="95411" y="995963"/>
                </a:lnTo>
                <a:lnTo>
                  <a:pt x="76740" y="0"/>
                </a:lnTo>
                <a:lnTo>
                  <a:pt x="18745" y="0"/>
                </a:lnTo>
                <a:lnTo>
                  <a:pt x="0" y="9959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BA5FC2ED-1BC1-7024-9A63-AD860012A441}"/>
              </a:ext>
            </a:extLst>
          </p:cNvPr>
          <p:cNvGrpSpPr/>
          <p:nvPr/>
        </p:nvGrpSpPr>
        <p:grpSpPr>
          <a:xfrm>
            <a:off x="15120024" y="8630083"/>
            <a:ext cx="1093470" cy="944244"/>
            <a:chOff x="15120024" y="8630083"/>
            <a:chExt cx="1093470" cy="944244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5B6DCD97-4C9C-6DD5-91D5-BD4AF516627F}"/>
                </a:ext>
              </a:extLst>
            </p:cNvPr>
            <p:cNvSpPr/>
            <p:nvPr/>
          </p:nvSpPr>
          <p:spPr>
            <a:xfrm>
              <a:off x="15120024" y="8630094"/>
              <a:ext cx="1093470" cy="944244"/>
            </a:xfrm>
            <a:custGeom>
              <a:avLst/>
              <a:gdLst/>
              <a:ahLst/>
              <a:cxnLst/>
              <a:rect l="l" t="t" r="r" b="b"/>
              <a:pathLst>
                <a:path w="1093469" h="944245">
                  <a:moveTo>
                    <a:pt x="514794" y="667296"/>
                  </a:moveTo>
                  <a:lnTo>
                    <a:pt x="514032" y="657783"/>
                  </a:lnTo>
                  <a:lnTo>
                    <a:pt x="512762" y="653275"/>
                  </a:lnTo>
                  <a:lnTo>
                    <a:pt x="510578" y="649020"/>
                  </a:lnTo>
                  <a:lnTo>
                    <a:pt x="507250" y="642429"/>
                  </a:lnTo>
                  <a:lnTo>
                    <a:pt x="502361" y="637349"/>
                  </a:lnTo>
                  <a:lnTo>
                    <a:pt x="489419" y="630199"/>
                  </a:lnTo>
                  <a:lnTo>
                    <a:pt x="482511" y="628764"/>
                  </a:lnTo>
                  <a:lnTo>
                    <a:pt x="334619" y="642886"/>
                  </a:lnTo>
                  <a:lnTo>
                    <a:pt x="292963" y="656221"/>
                  </a:lnTo>
                  <a:lnTo>
                    <a:pt x="97777" y="845934"/>
                  </a:lnTo>
                  <a:lnTo>
                    <a:pt x="1193" y="932776"/>
                  </a:lnTo>
                  <a:lnTo>
                    <a:pt x="419" y="934237"/>
                  </a:lnTo>
                  <a:lnTo>
                    <a:pt x="0" y="937755"/>
                  </a:lnTo>
                  <a:lnTo>
                    <a:pt x="381" y="939368"/>
                  </a:lnTo>
                  <a:lnTo>
                    <a:pt x="2374" y="942289"/>
                  </a:lnTo>
                  <a:lnTo>
                    <a:pt x="3733" y="943241"/>
                  </a:lnTo>
                  <a:lnTo>
                    <a:pt x="7150" y="944130"/>
                  </a:lnTo>
                  <a:lnTo>
                    <a:pt x="8801" y="943965"/>
                  </a:lnTo>
                  <a:lnTo>
                    <a:pt x="499097" y="695261"/>
                  </a:lnTo>
                  <a:lnTo>
                    <a:pt x="514248" y="671957"/>
                  </a:lnTo>
                  <a:lnTo>
                    <a:pt x="514794" y="667296"/>
                  </a:lnTo>
                  <a:close/>
                </a:path>
                <a:path w="1093469" h="944245">
                  <a:moveTo>
                    <a:pt x="630567" y="396506"/>
                  </a:moveTo>
                  <a:lnTo>
                    <a:pt x="549122" y="128219"/>
                  </a:lnTo>
                  <a:lnTo>
                    <a:pt x="515607" y="3429"/>
                  </a:lnTo>
                  <a:lnTo>
                    <a:pt x="514629" y="2159"/>
                  </a:lnTo>
                  <a:lnTo>
                    <a:pt x="511733" y="342"/>
                  </a:lnTo>
                  <a:lnTo>
                    <a:pt x="510171" y="0"/>
                  </a:lnTo>
                  <a:lnTo>
                    <a:pt x="506780" y="444"/>
                  </a:lnTo>
                  <a:lnTo>
                    <a:pt x="505358" y="1193"/>
                  </a:lnTo>
                  <a:lnTo>
                    <a:pt x="503047" y="3721"/>
                  </a:lnTo>
                  <a:lnTo>
                    <a:pt x="502437" y="5194"/>
                  </a:lnTo>
                  <a:lnTo>
                    <a:pt x="502297" y="553935"/>
                  </a:lnTo>
                  <a:lnTo>
                    <a:pt x="503161" y="558584"/>
                  </a:lnTo>
                  <a:lnTo>
                    <a:pt x="533552" y="585584"/>
                  </a:lnTo>
                  <a:lnTo>
                    <a:pt x="538365" y="585584"/>
                  </a:lnTo>
                  <a:lnTo>
                    <a:pt x="545807" y="585584"/>
                  </a:lnTo>
                  <a:lnTo>
                    <a:pt x="623443" y="431050"/>
                  </a:lnTo>
                  <a:lnTo>
                    <a:pt x="629920" y="405371"/>
                  </a:lnTo>
                  <a:lnTo>
                    <a:pt x="630567" y="396506"/>
                  </a:lnTo>
                  <a:close/>
                </a:path>
                <a:path w="1093469" h="944245">
                  <a:moveTo>
                    <a:pt x="1093254" y="912228"/>
                  </a:moveTo>
                  <a:lnTo>
                    <a:pt x="617016" y="629780"/>
                  </a:lnTo>
                  <a:lnTo>
                    <a:pt x="603224" y="627113"/>
                  </a:lnTo>
                  <a:lnTo>
                    <a:pt x="598589" y="627418"/>
                  </a:lnTo>
                  <a:lnTo>
                    <a:pt x="568540" y="651586"/>
                  </a:lnTo>
                  <a:lnTo>
                    <a:pt x="566915" y="658456"/>
                  </a:lnTo>
                  <a:lnTo>
                    <a:pt x="567931" y="673214"/>
                  </a:lnTo>
                  <a:lnTo>
                    <a:pt x="662228" y="796620"/>
                  </a:lnTo>
                  <a:lnTo>
                    <a:pt x="703694" y="828065"/>
                  </a:lnTo>
                  <a:lnTo>
                    <a:pt x="961224" y="885990"/>
                  </a:lnTo>
                  <a:lnTo>
                    <a:pt x="1085977" y="919975"/>
                  </a:lnTo>
                  <a:lnTo>
                    <a:pt x="1087589" y="919797"/>
                  </a:lnTo>
                  <a:lnTo>
                    <a:pt x="1090701" y="918248"/>
                  </a:lnTo>
                  <a:lnTo>
                    <a:pt x="1091819" y="917067"/>
                  </a:lnTo>
                  <a:lnTo>
                    <a:pt x="1093177" y="913853"/>
                  </a:lnTo>
                  <a:lnTo>
                    <a:pt x="1093254" y="91222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C1A70186-7720-5AD3-65B0-C092CA4C642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0948" y="9172962"/>
              <a:ext cx="164841" cy="164841"/>
            </a:xfrm>
            <a:prstGeom prst="rect">
              <a:avLst/>
            </a:prstGeom>
          </p:spPr>
        </p:pic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ACCFCD2A-316C-327E-2CBA-56FF1E63AB60}"/>
              </a:ext>
            </a:extLst>
          </p:cNvPr>
          <p:cNvSpPr/>
          <p:nvPr/>
        </p:nvSpPr>
        <p:spPr>
          <a:xfrm>
            <a:off x="17482740" y="9142285"/>
            <a:ext cx="106045" cy="1144905"/>
          </a:xfrm>
          <a:custGeom>
            <a:avLst/>
            <a:gdLst/>
            <a:ahLst/>
            <a:cxnLst/>
            <a:rect l="l" t="t" r="r" b="b"/>
            <a:pathLst>
              <a:path w="106044" h="1144904">
                <a:moveTo>
                  <a:pt x="0" y="1144714"/>
                </a:moveTo>
                <a:lnTo>
                  <a:pt x="105650" y="1144714"/>
                </a:lnTo>
                <a:lnTo>
                  <a:pt x="84177" y="0"/>
                </a:lnTo>
                <a:lnTo>
                  <a:pt x="21551" y="0"/>
                </a:lnTo>
                <a:lnTo>
                  <a:pt x="0" y="1144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AE479BB7-607E-BE72-9582-F0B7DEAA9485}"/>
              </a:ext>
            </a:extLst>
          </p:cNvPr>
          <p:cNvSpPr/>
          <p:nvPr/>
        </p:nvSpPr>
        <p:spPr>
          <a:xfrm>
            <a:off x="17491643" y="8427974"/>
            <a:ext cx="138430" cy="633095"/>
          </a:xfrm>
          <a:custGeom>
            <a:avLst/>
            <a:gdLst/>
            <a:ahLst/>
            <a:cxnLst/>
            <a:rect l="l" t="t" r="r" b="b"/>
            <a:pathLst>
              <a:path w="138430" h="633095">
                <a:moveTo>
                  <a:pt x="33772" y="632947"/>
                </a:moveTo>
                <a:lnTo>
                  <a:pt x="38925" y="632931"/>
                </a:lnTo>
                <a:lnTo>
                  <a:pt x="46914" y="632948"/>
                </a:lnTo>
                <a:lnTo>
                  <a:pt x="54207" y="630704"/>
                </a:lnTo>
                <a:lnTo>
                  <a:pt x="130722" y="466585"/>
                </a:lnTo>
                <a:lnTo>
                  <a:pt x="138335" y="429502"/>
                </a:lnTo>
                <a:lnTo>
                  <a:pt x="138209" y="419958"/>
                </a:lnTo>
                <a:lnTo>
                  <a:pt x="137265" y="410532"/>
                </a:lnTo>
                <a:lnTo>
                  <a:pt x="135502" y="401225"/>
                </a:lnTo>
                <a:lnTo>
                  <a:pt x="132922" y="392035"/>
                </a:lnTo>
                <a:lnTo>
                  <a:pt x="50848" y="139332"/>
                </a:lnTo>
                <a:lnTo>
                  <a:pt x="14378" y="4011"/>
                </a:lnTo>
                <a:lnTo>
                  <a:pt x="13353" y="2550"/>
                </a:lnTo>
                <a:lnTo>
                  <a:pt x="10192" y="409"/>
                </a:lnTo>
                <a:lnTo>
                  <a:pt x="8455" y="0"/>
                </a:lnTo>
                <a:lnTo>
                  <a:pt x="4670" y="502"/>
                </a:lnTo>
                <a:lnTo>
                  <a:pt x="3101" y="1351"/>
                </a:lnTo>
                <a:lnTo>
                  <a:pt x="608" y="4243"/>
                </a:lnTo>
                <a:lnTo>
                  <a:pt x="0" y="5921"/>
                </a:lnTo>
                <a:lnTo>
                  <a:pt x="30" y="599304"/>
                </a:lnTo>
                <a:lnTo>
                  <a:pt x="28814" y="631974"/>
                </a:lnTo>
                <a:lnTo>
                  <a:pt x="33772" y="6329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93A1775D-A3E5-95E0-5AEF-79EDE559142A}"/>
              </a:ext>
            </a:extLst>
          </p:cNvPr>
          <p:cNvSpPr/>
          <p:nvPr/>
        </p:nvSpPr>
        <p:spPr>
          <a:xfrm>
            <a:off x="17560866" y="9105695"/>
            <a:ext cx="569595" cy="316865"/>
          </a:xfrm>
          <a:custGeom>
            <a:avLst/>
            <a:gdLst/>
            <a:ahLst/>
            <a:cxnLst/>
            <a:rect l="l" t="t" r="r" b="b"/>
            <a:pathLst>
              <a:path w="569594" h="316865">
                <a:moveTo>
                  <a:pt x="560770" y="316519"/>
                </a:moveTo>
                <a:lnTo>
                  <a:pt x="568991" y="308124"/>
                </a:lnTo>
                <a:lnTo>
                  <a:pt x="567711" y="304448"/>
                </a:lnTo>
                <a:lnTo>
                  <a:pt x="566535" y="303067"/>
                </a:lnTo>
                <a:lnTo>
                  <a:pt x="54512" y="3072"/>
                </a:lnTo>
                <a:lnTo>
                  <a:pt x="49739" y="1414"/>
                </a:lnTo>
                <a:lnTo>
                  <a:pt x="39533" y="0"/>
                </a:lnTo>
                <a:lnTo>
                  <a:pt x="34489" y="298"/>
                </a:lnTo>
                <a:lnTo>
                  <a:pt x="5821" y="19573"/>
                </a:lnTo>
                <a:lnTo>
                  <a:pt x="1764" y="26450"/>
                </a:lnTo>
                <a:lnTo>
                  <a:pt x="0" y="33873"/>
                </a:lnTo>
                <a:lnTo>
                  <a:pt x="1056" y="49808"/>
                </a:lnTo>
                <a:lnTo>
                  <a:pt x="3785" y="56932"/>
                </a:lnTo>
                <a:lnTo>
                  <a:pt x="102943" y="182909"/>
                </a:lnTo>
                <a:lnTo>
                  <a:pt x="139309" y="212938"/>
                </a:lnTo>
                <a:lnTo>
                  <a:pt x="425565" y="279453"/>
                </a:lnTo>
                <a:lnTo>
                  <a:pt x="560770" y="3165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>
            <a:extLst>
              <a:ext uri="{FF2B5EF4-FFF2-40B4-BE49-F238E27FC236}">
                <a16:creationId xmlns:a16="http://schemas.microsoft.com/office/drawing/2014/main" id="{94562D85-D475-323F-E987-07DB96C83A39}"/>
              </a:ext>
            </a:extLst>
          </p:cNvPr>
          <p:cNvGrpSpPr/>
          <p:nvPr/>
        </p:nvGrpSpPr>
        <p:grpSpPr>
          <a:xfrm>
            <a:off x="16949146" y="9014718"/>
            <a:ext cx="676275" cy="433705"/>
            <a:chOff x="16949146" y="9014718"/>
            <a:chExt cx="676275" cy="433705"/>
          </a:xfrm>
        </p:grpSpPr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09011F8E-DE5E-0D50-D08F-50F8399D1E03}"/>
                </a:ext>
              </a:extLst>
            </p:cNvPr>
            <p:cNvSpPr/>
            <p:nvPr/>
          </p:nvSpPr>
          <p:spPr>
            <a:xfrm>
              <a:off x="16949146" y="9107601"/>
              <a:ext cx="556260" cy="340995"/>
            </a:xfrm>
            <a:custGeom>
              <a:avLst/>
              <a:gdLst/>
              <a:ahLst/>
              <a:cxnLst/>
              <a:rect l="l" t="t" r="r" b="b"/>
              <a:pathLst>
                <a:path w="556259" h="340995">
                  <a:moveTo>
                    <a:pt x="7919" y="340581"/>
                  </a:moveTo>
                  <a:lnTo>
                    <a:pt x="538929" y="71840"/>
                  </a:lnTo>
                  <a:lnTo>
                    <a:pt x="555983" y="41620"/>
                  </a:lnTo>
                  <a:lnTo>
                    <a:pt x="555175" y="31314"/>
                  </a:lnTo>
                  <a:lnTo>
                    <a:pt x="553796" y="26436"/>
                  </a:lnTo>
                  <a:lnTo>
                    <a:pt x="551442" y="21835"/>
                  </a:lnTo>
                  <a:lnTo>
                    <a:pt x="547833" y="14715"/>
                  </a:lnTo>
                  <a:lnTo>
                    <a:pt x="542531" y="9231"/>
                  </a:lnTo>
                  <a:lnTo>
                    <a:pt x="528541" y="1539"/>
                  </a:lnTo>
                  <a:lnTo>
                    <a:pt x="521071" y="0"/>
                  </a:lnTo>
                  <a:lnTo>
                    <a:pt x="361480" y="15121"/>
                  </a:lnTo>
                  <a:lnTo>
                    <a:pt x="316530" y="29544"/>
                  </a:lnTo>
                  <a:lnTo>
                    <a:pt x="105767" y="234369"/>
                  </a:lnTo>
                  <a:lnTo>
                    <a:pt x="1458" y="328212"/>
                  </a:lnTo>
                  <a:lnTo>
                    <a:pt x="560" y="329795"/>
                  </a:lnTo>
                  <a:lnTo>
                    <a:pt x="0" y="333662"/>
                  </a:lnTo>
                  <a:lnTo>
                    <a:pt x="410" y="335436"/>
                  </a:lnTo>
                  <a:lnTo>
                    <a:pt x="2612" y="338664"/>
                  </a:lnTo>
                  <a:lnTo>
                    <a:pt x="4114" y="339693"/>
                  </a:lnTo>
                  <a:lnTo>
                    <a:pt x="7919" y="34058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437C0A6C-5842-F298-4A79-3ADEAF92F35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46876" y="9014718"/>
              <a:ext cx="178038" cy="178038"/>
            </a:xfrm>
            <a:prstGeom prst="rect">
              <a:avLst/>
            </a:prstGeom>
          </p:spPr>
        </p:pic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AB8D9949-EB59-FABE-817F-C035069102FE}"/>
              </a:ext>
            </a:extLst>
          </p:cNvPr>
          <p:cNvSpPr/>
          <p:nvPr/>
        </p:nvSpPr>
        <p:spPr>
          <a:xfrm>
            <a:off x="18061261" y="9561570"/>
            <a:ext cx="227329" cy="511175"/>
          </a:xfrm>
          <a:custGeom>
            <a:avLst/>
            <a:gdLst/>
            <a:ahLst/>
            <a:cxnLst/>
            <a:rect l="l" t="t" r="r" b="b"/>
            <a:pathLst>
              <a:path w="227330" h="511175">
                <a:moveTo>
                  <a:pt x="221025" y="510799"/>
                </a:moveTo>
                <a:lnTo>
                  <a:pt x="226737" y="510907"/>
                </a:lnTo>
                <a:lnTo>
                  <a:pt x="226737" y="0"/>
                </a:lnTo>
                <a:lnTo>
                  <a:pt x="223182" y="2822"/>
                </a:lnTo>
                <a:lnTo>
                  <a:pt x="199608" y="34661"/>
                </a:lnTo>
                <a:lnTo>
                  <a:pt x="190032" y="73103"/>
                </a:lnTo>
                <a:lnTo>
                  <a:pt x="189934" y="79723"/>
                </a:lnTo>
                <a:lnTo>
                  <a:pt x="191068" y="91280"/>
                </a:lnTo>
                <a:lnTo>
                  <a:pt x="191994" y="96143"/>
                </a:lnTo>
                <a:lnTo>
                  <a:pt x="193267" y="100938"/>
                </a:lnTo>
                <a:lnTo>
                  <a:pt x="186998" y="101878"/>
                </a:lnTo>
                <a:lnTo>
                  <a:pt x="147071" y="120262"/>
                </a:lnTo>
                <a:lnTo>
                  <a:pt x="116003" y="159634"/>
                </a:lnTo>
                <a:lnTo>
                  <a:pt x="107408" y="202742"/>
                </a:lnTo>
                <a:lnTo>
                  <a:pt x="107953" y="209983"/>
                </a:lnTo>
                <a:lnTo>
                  <a:pt x="102666" y="209580"/>
                </a:lnTo>
                <a:lnTo>
                  <a:pt x="97380" y="209580"/>
                </a:lnTo>
                <a:lnTo>
                  <a:pt x="92094" y="209983"/>
                </a:lnTo>
                <a:lnTo>
                  <a:pt x="53395" y="221649"/>
                </a:lnTo>
                <a:lnTo>
                  <a:pt x="22567" y="246690"/>
                </a:lnTo>
                <a:lnTo>
                  <a:pt x="4141" y="281217"/>
                </a:lnTo>
                <a:lnTo>
                  <a:pt x="0" y="307075"/>
                </a:lnTo>
                <a:lnTo>
                  <a:pt x="45" y="313625"/>
                </a:lnTo>
                <a:lnTo>
                  <a:pt x="9507" y="351905"/>
                </a:lnTo>
                <a:lnTo>
                  <a:pt x="33156" y="383587"/>
                </a:lnTo>
                <a:lnTo>
                  <a:pt x="67107" y="403847"/>
                </a:lnTo>
                <a:lnTo>
                  <a:pt x="99614" y="409728"/>
                </a:lnTo>
                <a:lnTo>
                  <a:pt x="106219" y="409617"/>
                </a:lnTo>
                <a:lnTo>
                  <a:pt x="117176" y="408360"/>
                </a:lnTo>
                <a:lnTo>
                  <a:pt x="121498" y="407627"/>
                </a:lnTo>
                <a:lnTo>
                  <a:pt x="125779" y="406659"/>
                </a:lnTo>
                <a:lnTo>
                  <a:pt x="125258" y="412292"/>
                </a:lnTo>
                <a:lnTo>
                  <a:pt x="125258" y="417926"/>
                </a:lnTo>
                <a:lnTo>
                  <a:pt x="126625" y="430120"/>
                </a:lnTo>
                <a:lnTo>
                  <a:pt x="144335" y="470073"/>
                </a:lnTo>
                <a:lnTo>
                  <a:pt x="174692" y="496828"/>
                </a:lnTo>
                <a:lnTo>
                  <a:pt x="212951" y="510008"/>
                </a:lnTo>
                <a:lnTo>
                  <a:pt x="221025" y="510799"/>
                </a:lnTo>
                <a:close/>
              </a:path>
            </a:pathLst>
          </a:custGeom>
          <a:solidFill>
            <a:srgbClr val="C1FF7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6C44653F-FBFF-47DF-5EBC-FBC18BFDA170}"/>
              </a:ext>
            </a:extLst>
          </p:cNvPr>
          <p:cNvGrpSpPr/>
          <p:nvPr/>
        </p:nvGrpSpPr>
        <p:grpSpPr>
          <a:xfrm>
            <a:off x="4829904" y="7526828"/>
            <a:ext cx="9666605" cy="2760345"/>
            <a:chOff x="4829904" y="7526828"/>
            <a:chExt cx="9666605" cy="2760345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14D9FBE1-113C-F3C0-17F0-C7D56FA0B324}"/>
                </a:ext>
              </a:extLst>
            </p:cNvPr>
            <p:cNvSpPr/>
            <p:nvPr/>
          </p:nvSpPr>
          <p:spPr>
            <a:xfrm>
              <a:off x="13784885" y="7526832"/>
              <a:ext cx="711200" cy="691515"/>
            </a:xfrm>
            <a:custGeom>
              <a:avLst/>
              <a:gdLst/>
              <a:ahLst/>
              <a:cxnLst/>
              <a:rect l="l" t="t" r="r" b="b"/>
              <a:pathLst>
                <a:path w="711200" h="691515">
                  <a:moveTo>
                    <a:pt x="60363" y="295440"/>
                  </a:moveTo>
                  <a:lnTo>
                    <a:pt x="59905" y="293751"/>
                  </a:lnTo>
                  <a:lnTo>
                    <a:pt x="57607" y="290766"/>
                  </a:lnTo>
                  <a:lnTo>
                    <a:pt x="56095" y="289902"/>
                  </a:lnTo>
                  <a:lnTo>
                    <a:pt x="6045" y="283260"/>
                  </a:lnTo>
                  <a:lnTo>
                    <a:pt x="4356" y="283705"/>
                  </a:lnTo>
                  <a:lnTo>
                    <a:pt x="1346" y="286016"/>
                  </a:lnTo>
                  <a:lnTo>
                    <a:pt x="482" y="287540"/>
                  </a:lnTo>
                  <a:lnTo>
                    <a:pt x="0" y="291312"/>
                  </a:lnTo>
                  <a:lnTo>
                    <a:pt x="444" y="293001"/>
                  </a:lnTo>
                  <a:lnTo>
                    <a:pt x="2768" y="296011"/>
                  </a:lnTo>
                  <a:lnTo>
                    <a:pt x="4292" y="296862"/>
                  </a:lnTo>
                  <a:lnTo>
                    <a:pt x="6184" y="297078"/>
                  </a:lnTo>
                  <a:lnTo>
                    <a:pt x="54356" y="303453"/>
                  </a:lnTo>
                  <a:lnTo>
                    <a:pt x="56032" y="302996"/>
                  </a:lnTo>
                  <a:lnTo>
                    <a:pt x="59016" y="300685"/>
                  </a:lnTo>
                  <a:lnTo>
                    <a:pt x="59880" y="299173"/>
                  </a:lnTo>
                  <a:lnTo>
                    <a:pt x="60363" y="295440"/>
                  </a:lnTo>
                  <a:close/>
                </a:path>
                <a:path w="711200" h="691515">
                  <a:moveTo>
                    <a:pt x="60756" y="441871"/>
                  </a:moveTo>
                  <a:lnTo>
                    <a:pt x="59956" y="438200"/>
                  </a:lnTo>
                  <a:lnTo>
                    <a:pt x="58966" y="436778"/>
                  </a:lnTo>
                  <a:lnTo>
                    <a:pt x="55803" y="434746"/>
                  </a:lnTo>
                  <a:lnTo>
                    <a:pt x="54089" y="434428"/>
                  </a:lnTo>
                  <a:lnTo>
                    <a:pt x="4114" y="445655"/>
                  </a:lnTo>
                  <a:lnTo>
                    <a:pt x="2692" y="446646"/>
                  </a:lnTo>
                  <a:lnTo>
                    <a:pt x="660" y="449808"/>
                  </a:lnTo>
                  <a:lnTo>
                    <a:pt x="342" y="451510"/>
                  </a:lnTo>
                  <a:lnTo>
                    <a:pt x="1168" y="455193"/>
                  </a:lnTo>
                  <a:lnTo>
                    <a:pt x="2184" y="456615"/>
                  </a:lnTo>
                  <a:lnTo>
                    <a:pt x="5384" y="458647"/>
                  </a:lnTo>
                  <a:lnTo>
                    <a:pt x="7112" y="458952"/>
                  </a:lnTo>
                  <a:lnTo>
                    <a:pt x="8966" y="458558"/>
                  </a:lnTo>
                  <a:lnTo>
                    <a:pt x="57086" y="447802"/>
                  </a:lnTo>
                  <a:lnTo>
                    <a:pt x="58483" y="446773"/>
                  </a:lnTo>
                  <a:lnTo>
                    <a:pt x="60464" y="443585"/>
                  </a:lnTo>
                  <a:lnTo>
                    <a:pt x="60756" y="441871"/>
                  </a:lnTo>
                  <a:close/>
                </a:path>
                <a:path w="711200" h="691515">
                  <a:moveTo>
                    <a:pt x="97548" y="176225"/>
                  </a:moveTo>
                  <a:lnTo>
                    <a:pt x="96913" y="172554"/>
                  </a:lnTo>
                  <a:lnTo>
                    <a:pt x="96012" y="171081"/>
                  </a:lnTo>
                  <a:lnTo>
                    <a:pt x="54762" y="141554"/>
                  </a:lnTo>
                  <a:lnTo>
                    <a:pt x="53060" y="141147"/>
                  </a:lnTo>
                  <a:lnTo>
                    <a:pt x="49326" y="141732"/>
                  </a:lnTo>
                  <a:lnTo>
                    <a:pt x="47828" y="142633"/>
                  </a:lnTo>
                  <a:lnTo>
                    <a:pt x="45618" y="145707"/>
                  </a:lnTo>
                  <a:lnTo>
                    <a:pt x="45224" y="147421"/>
                  </a:lnTo>
                  <a:lnTo>
                    <a:pt x="45859" y="151155"/>
                  </a:lnTo>
                  <a:lnTo>
                    <a:pt x="46786" y="152654"/>
                  </a:lnTo>
                  <a:lnTo>
                    <a:pt x="48323" y="153758"/>
                  </a:lnTo>
                  <a:lnTo>
                    <a:pt x="88061" y="182206"/>
                  </a:lnTo>
                  <a:lnTo>
                    <a:pt x="89776" y="182600"/>
                  </a:lnTo>
                  <a:lnTo>
                    <a:pt x="93548" y="181965"/>
                  </a:lnTo>
                  <a:lnTo>
                    <a:pt x="95034" y="181025"/>
                  </a:lnTo>
                  <a:lnTo>
                    <a:pt x="97180" y="177914"/>
                  </a:lnTo>
                  <a:lnTo>
                    <a:pt x="97548" y="176225"/>
                  </a:lnTo>
                  <a:close/>
                </a:path>
                <a:path w="711200" h="691515">
                  <a:moveTo>
                    <a:pt x="124396" y="546608"/>
                  </a:moveTo>
                  <a:lnTo>
                    <a:pt x="123723" y="544995"/>
                  </a:lnTo>
                  <a:lnTo>
                    <a:pt x="121069" y="542328"/>
                  </a:lnTo>
                  <a:lnTo>
                    <a:pt x="119468" y="541667"/>
                  </a:lnTo>
                  <a:lnTo>
                    <a:pt x="115735" y="541667"/>
                  </a:lnTo>
                  <a:lnTo>
                    <a:pt x="114134" y="542328"/>
                  </a:lnTo>
                  <a:lnTo>
                    <a:pt x="78028" y="577964"/>
                  </a:lnTo>
                  <a:lnTo>
                    <a:pt x="77368" y="579564"/>
                  </a:lnTo>
                  <a:lnTo>
                    <a:pt x="77368" y="583311"/>
                  </a:lnTo>
                  <a:lnTo>
                    <a:pt x="78028" y="584911"/>
                  </a:lnTo>
                  <a:lnTo>
                    <a:pt x="80645" y="587603"/>
                  </a:lnTo>
                  <a:lnTo>
                    <a:pt x="82232" y="588302"/>
                  </a:lnTo>
                  <a:lnTo>
                    <a:pt x="86004" y="588340"/>
                  </a:lnTo>
                  <a:lnTo>
                    <a:pt x="87617" y="587692"/>
                  </a:lnTo>
                  <a:lnTo>
                    <a:pt x="88950" y="586359"/>
                  </a:lnTo>
                  <a:lnTo>
                    <a:pt x="123723" y="552018"/>
                  </a:lnTo>
                  <a:lnTo>
                    <a:pt x="124396" y="550392"/>
                  </a:lnTo>
                  <a:lnTo>
                    <a:pt x="124396" y="546608"/>
                  </a:lnTo>
                  <a:close/>
                </a:path>
                <a:path w="711200" h="691515">
                  <a:moveTo>
                    <a:pt x="180428" y="89890"/>
                  </a:moveTo>
                  <a:lnTo>
                    <a:pt x="180200" y="88150"/>
                  </a:lnTo>
                  <a:lnTo>
                    <a:pt x="155181" y="44221"/>
                  </a:lnTo>
                  <a:lnTo>
                    <a:pt x="153809" y="43154"/>
                  </a:lnTo>
                  <a:lnTo>
                    <a:pt x="150177" y="42151"/>
                  </a:lnTo>
                  <a:lnTo>
                    <a:pt x="148463" y="42379"/>
                  </a:lnTo>
                  <a:lnTo>
                    <a:pt x="145173" y="44259"/>
                  </a:lnTo>
                  <a:lnTo>
                    <a:pt x="144094" y="45643"/>
                  </a:lnTo>
                  <a:lnTo>
                    <a:pt x="143103" y="49326"/>
                  </a:lnTo>
                  <a:lnTo>
                    <a:pt x="143332" y="51066"/>
                  </a:lnTo>
                  <a:lnTo>
                    <a:pt x="144284" y="52705"/>
                  </a:lnTo>
                  <a:lnTo>
                    <a:pt x="168363" y="94957"/>
                  </a:lnTo>
                  <a:lnTo>
                    <a:pt x="169735" y="96012"/>
                  </a:lnTo>
                  <a:lnTo>
                    <a:pt x="173342" y="97015"/>
                  </a:lnTo>
                  <a:lnTo>
                    <a:pt x="175069" y="96799"/>
                  </a:lnTo>
                  <a:lnTo>
                    <a:pt x="178358" y="94945"/>
                  </a:lnTo>
                  <a:lnTo>
                    <a:pt x="179425" y="93560"/>
                  </a:lnTo>
                  <a:lnTo>
                    <a:pt x="180428" y="89890"/>
                  </a:lnTo>
                  <a:close/>
                </a:path>
                <a:path w="711200" h="691515">
                  <a:moveTo>
                    <a:pt x="231762" y="609930"/>
                  </a:moveTo>
                  <a:lnTo>
                    <a:pt x="231698" y="608190"/>
                  </a:lnTo>
                  <a:lnTo>
                    <a:pt x="230111" y="604748"/>
                  </a:lnTo>
                  <a:lnTo>
                    <a:pt x="228828" y="603567"/>
                  </a:lnTo>
                  <a:lnTo>
                    <a:pt x="225285" y="602284"/>
                  </a:lnTo>
                  <a:lnTo>
                    <a:pt x="223532" y="602361"/>
                  </a:lnTo>
                  <a:lnTo>
                    <a:pt x="220116" y="603935"/>
                  </a:lnTo>
                  <a:lnTo>
                    <a:pt x="218935" y="605205"/>
                  </a:lnTo>
                  <a:lnTo>
                    <a:pt x="201625" y="652945"/>
                  </a:lnTo>
                  <a:lnTo>
                    <a:pt x="201688" y="654672"/>
                  </a:lnTo>
                  <a:lnTo>
                    <a:pt x="203276" y="658075"/>
                  </a:lnTo>
                  <a:lnTo>
                    <a:pt x="204558" y="659244"/>
                  </a:lnTo>
                  <a:lnTo>
                    <a:pt x="208102" y="660527"/>
                  </a:lnTo>
                  <a:lnTo>
                    <a:pt x="209854" y="660463"/>
                  </a:lnTo>
                  <a:lnTo>
                    <a:pt x="213296" y="658876"/>
                  </a:lnTo>
                  <a:lnTo>
                    <a:pt x="214477" y="657593"/>
                  </a:lnTo>
                  <a:lnTo>
                    <a:pt x="215125" y="655815"/>
                  </a:lnTo>
                  <a:lnTo>
                    <a:pt x="231762" y="609930"/>
                  </a:lnTo>
                  <a:close/>
                </a:path>
                <a:path w="711200" h="691515">
                  <a:moveTo>
                    <a:pt x="313093" y="4965"/>
                  </a:moveTo>
                  <a:lnTo>
                    <a:pt x="312445" y="3340"/>
                  </a:lnTo>
                  <a:lnTo>
                    <a:pt x="309753" y="660"/>
                  </a:lnTo>
                  <a:lnTo>
                    <a:pt x="308127" y="0"/>
                  </a:lnTo>
                  <a:lnTo>
                    <a:pt x="304342" y="38"/>
                  </a:lnTo>
                  <a:lnTo>
                    <a:pt x="302742" y="698"/>
                  </a:lnTo>
                  <a:lnTo>
                    <a:pt x="300062" y="3365"/>
                  </a:lnTo>
                  <a:lnTo>
                    <a:pt x="299402" y="4978"/>
                  </a:lnTo>
                  <a:lnTo>
                    <a:pt x="299402" y="6870"/>
                  </a:lnTo>
                  <a:lnTo>
                    <a:pt x="299402" y="55638"/>
                  </a:lnTo>
                  <a:lnTo>
                    <a:pt x="300062" y="57238"/>
                  </a:lnTo>
                  <a:lnTo>
                    <a:pt x="302742" y="59905"/>
                  </a:lnTo>
                  <a:lnTo>
                    <a:pt x="304342" y="60579"/>
                  </a:lnTo>
                  <a:lnTo>
                    <a:pt x="308127" y="60604"/>
                  </a:lnTo>
                  <a:lnTo>
                    <a:pt x="309753" y="59956"/>
                  </a:lnTo>
                  <a:lnTo>
                    <a:pt x="312445" y="57264"/>
                  </a:lnTo>
                  <a:lnTo>
                    <a:pt x="313093" y="55651"/>
                  </a:lnTo>
                  <a:lnTo>
                    <a:pt x="313093" y="4965"/>
                  </a:lnTo>
                  <a:close/>
                </a:path>
                <a:path w="711200" h="691515">
                  <a:moveTo>
                    <a:pt x="340144" y="635635"/>
                  </a:moveTo>
                  <a:lnTo>
                    <a:pt x="339483" y="634022"/>
                  </a:lnTo>
                  <a:lnTo>
                    <a:pt x="336816" y="631355"/>
                  </a:lnTo>
                  <a:lnTo>
                    <a:pt x="335203" y="630694"/>
                  </a:lnTo>
                  <a:lnTo>
                    <a:pt x="331431" y="630694"/>
                  </a:lnTo>
                  <a:lnTo>
                    <a:pt x="329819" y="631355"/>
                  </a:lnTo>
                  <a:lnTo>
                    <a:pt x="327152" y="634022"/>
                  </a:lnTo>
                  <a:lnTo>
                    <a:pt x="326491" y="635635"/>
                  </a:lnTo>
                  <a:lnTo>
                    <a:pt x="326491" y="637527"/>
                  </a:lnTo>
                  <a:lnTo>
                    <a:pt x="326491" y="686409"/>
                  </a:lnTo>
                  <a:lnTo>
                    <a:pt x="327152" y="688009"/>
                  </a:lnTo>
                  <a:lnTo>
                    <a:pt x="329819" y="690676"/>
                  </a:lnTo>
                  <a:lnTo>
                    <a:pt x="331431" y="691349"/>
                  </a:lnTo>
                  <a:lnTo>
                    <a:pt x="335203" y="691349"/>
                  </a:lnTo>
                  <a:lnTo>
                    <a:pt x="336816" y="690676"/>
                  </a:lnTo>
                  <a:lnTo>
                    <a:pt x="339483" y="688009"/>
                  </a:lnTo>
                  <a:lnTo>
                    <a:pt x="340144" y="686409"/>
                  </a:lnTo>
                  <a:lnTo>
                    <a:pt x="340144" y="635635"/>
                  </a:lnTo>
                  <a:close/>
                </a:path>
                <a:path w="711200" h="691515">
                  <a:moveTo>
                    <a:pt x="451637" y="12865"/>
                  </a:moveTo>
                  <a:lnTo>
                    <a:pt x="451180" y="11188"/>
                  </a:lnTo>
                  <a:lnTo>
                    <a:pt x="448868" y="8204"/>
                  </a:lnTo>
                  <a:lnTo>
                    <a:pt x="447357" y="7340"/>
                  </a:lnTo>
                  <a:lnTo>
                    <a:pt x="443623" y="6858"/>
                  </a:lnTo>
                  <a:lnTo>
                    <a:pt x="441934" y="7315"/>
                  </a:lnTo>
                  <a:lnTo>
                    <a:pt x="438962" y="9613"/>
                  </a:lnTo>
                  <a:lnTo>
                    <a:pt x="438086" y="11125"/>
                  </a:lnTo>
                  <a:lnTo>
                    <a:pt x="431469" y="61175"/>
                  </a:lnTo>
                  <a:lnTo>
                    <a:pt x="431927" y="62852"/>
                  </a:lnTo>
                  <a:lnTo>
                    <a:pt x="434238" y="65836"/>
                  </a:lnTo>
                  <a:lnTo>
                    <a:pt x="435749" y="66700"/>
                  </a:lnTo>
                  <a:lnTo>
                    <a:pt x="439496" y="67221"/>
                  </a:lnTo>
                  <a:lnTo>
                    <a:pt x="441185" y="66776"/>
                  </a:lnTo>
                  <a:lnTo>
                    <a:pt x="444195" y="64452"/>
                  </a:lnTo>
                  <a:lnTo>
                    <a:pt x="445046" y="62928"/>
                  </a:lnTo>
                  <a:lnTo>
                    <a:pt x="451396" y="14732"/>
                  </a:lnTo>
                  <a:lnTo>
                    <a:pt x="451637" y="12865"/>
                  </a:lnTo>
                  <a:close/>
                </a:path>
                <a:path w="711200" h="691515">
                  <a:moveTo>
                    <a:pt x="464172" y="668197"/>
                  </a:moveTo>
                  <a:lnTo>
                    <a:pt x="453186" y="618210"/>
                  </a:lnTo>
                  <a:lnTo>
                    <a:pt x="452196" y="616788"/>
                  </a:lnTo>
                  <a:lnTo>
                    <a:pt x="449033" y="614756"/>
                  </a:lnTo>
                  <a:lnTo>
                    <a:pt x="447332" y="614438"/>
                  </a:lnTo>
                  <a:lnTo>
                    <a:pt x="443661" y="615238"/>
                  </a:lnTo>
                  <a:lnTo>
                    <a:pt x="442226" y="616229"/>
                  </a:lnTo>
                  <a:lnTo>
                    <a:pt x="440194" y="619391"/>
                  </a:lnTo>
                  <a:lnTo>
                    <a:pt x="439889" y="621106"/>
                  </a:lnTo>
                  <a:lnTo>
                    <a:pt x="450469" y="669239"/>
                  </a:lnTo>
                  <a:lnTo>
                    <a:pt x="450850" y="671093"/>
                  </a:lnTo>
                  <a:lnTo>
                    <a:pt x="451827" y="672553"/>
                  </a:lnTo>
                  <a:lnTo>
                    <a:pt x="454990" y="674636"/>
                  </a:lnTo>
                  <a:lnTo>
                    <a:pt x="456717" y="674954"/>
                  </a:lnTo>
                  <a:lnTo>
                    <a:pt x="460413" y="674128"/>
                  </a:lnTo>
                  <a:lnTo>
                    <a:pt x="461848" y="673125"/>
                  </a:lnTo>
                  <a:lnTo>
                    <a:pt x="463867" y="669925"/>
                  </a:lnTo>
                  <a:lnTo>
                    <a:pt x="464172" y="668197"/>
                  </a:lnTo>
                  <a:close/>
                </a:path>
                <a:path w="711200" h="691515">
                  <a:moveTo>
                    <a:pt x="596874" y="611530"/>
                  </a:moveTo>
                  <a:lnTo>
                    <a:pt x="596417" y="609841"/>
                  </a:lnTo>
                  <a:lnTo>
                    <a:pt x="565315" y="569798"/>
                  </a:lnTo>
                  <a:lnTo>
                    <a:pt x="563803" y="568921"/>
                  </a:lnTo>
                  <a:lnTo>
                    <a:pt x="560044" y="568426"/>
                  </a:lnTo>
                  <a:lnTo>
                    <a:pt x="558355" y="568871"/>
                  </a:lnTo>
                  <a:lnTo>
                    <a:pt x="555396" y="571220"/>
                  </a:lnTo>
                  <a:lnTo>
                    <a:pt x="554545" y="572744"/>
                  </a:lnTo>
                  <a:lnTo>
                    <a:pt x="554101" y="576465"/>
                  </a:lnTo>
                  <a:lnTo>
                    <a:pt x="554558" y="578142"/>
                  </a:lnTo>
                  <a:lnTo>
                    <a:pt x="584517" y="616800"/>
                  </a:lnTo>
                  <a:lnTo>
                    <a:pt x="585685" y="618286"/>
                  </a:lnTo>
                  <a:lnTo>
                    <a:pt x="587209" y="619150"/>
                  </a:lnTo>
                  <a:lnTo>
                    <a:pt x="590956" y="619607"/>
                  </a:lnTo>
                  <a:lnTo>
                    <a:pt x="592645" y="619125"/>
                  </a:lnTo>
                  <a:lnTo>
                    <a:pt x="595591" y="616775"/>
                  </a:lnTo>
                  <a:lnTo>
                    <a:pt x="596430" y="615251"/>
                  </a:lnTo>
                  <a:lnTo>
                    <a:pt x="596874" y="611530"/>
                  </a:lnTo>
                  <a:close/>
                </a:path>
                <a:path w="711200" h="691515">
                  <a:moveTo>
                    <a:pt x="600900" y="77292"/>
                  </a:moveTo>
                  <a:lnTo>
                    <a:pt x="600405" y="73558"/>
                  </a:lnTo>
                  <a:lnTo>
                    <a:pt x="599541" y="72047"/>
                  </a:lnTo>
                  <a:lnTo>
                    <a:pt x="596557" y="69723"/>
                  </a:lnTo>
                  <a:lnTo>
                    <a:pt x="594868" y="69265"/>
                  </a:lnTo>
                  <a:lnTo>
                    <a:pt x="591108" y="69761"/>
                  </a:lnTo>
                  <a:lnTo>
                    <a:pt x="589597" y="70650"/>
                  </a:lnTo>
                  <a:lnTo>
                    <a:pt x="558698" y="110934"/>
                  </a:lnTo>
                  <a:lnTo>
                    <a:pt x="558253" y="112623"/>
                  </a:lnTo>
                  <a:lnTo>
                    <a:pt x="558749" y="116370"/>
                  </a:lnTo>
                  <a:lnTo>
                    <a:pt x="559625" y="117894"/>
                  </a:lnTo>
                  <a:lnTo>
                    <a:pt x="562648" y="120129"/>
                  </a:lnTo>
                  <a:lnTo>
                    <a:pt x="564337" y="120548"/>
                  </a:lnTo>
                  <a:lnTo>
                    <a:pt x="568045" y="120065"/>
                  </a:lnTo>
                  <a:lnTo>
                    <a:pt x="569556" y="119214"/>
                  </a:lnTo>
                  <a:lnTo>
                    <a:pt x="599338" y="80492"/>
                  </a:lnTo>
                  <a:lnTo>
                    <a:pt x="600456" y="78981"/>
                  </a:lnTo>
                  <a:lnTo>
                    <a:pt x="600900" y="77292"/>
                  </a:lnTo>
                  <a:close/>
                </a:path>
                <a:path w="711200" h="691515">
                  <a:moveTo>
                    <a:pt x="607707" y="340880"/>
                  </a:moveTo>
                  <a:lnTo>
                    <a:pt x="604342" y="299808"/>
                  </a:lnTo>
                  <a:lnTo>
                    <a:pt x="591553" y="252056"/>
                  </a:lnTo>
                  <a:lnTo>
                    <a:pt x="569696" y="207721"/>
                  </a:lnTo>
                  <a:lnTo>
                    <a:pt x="539610" y="168516"/>
                  </a:lnTo>
                  <a:lnTo>
                    <a:pt x="502450" y="135915"/>
                  </a:lnTo>
                  <a:lnTo>
                    <a:pt x="459638" y="111201"/>
                  </a:lnTo>
                  <a:lnTo>
                    <a:pt x="412838" y="95313"/>
                  </a:lnTo>
                  <a:lnTo>
                    <a:pt x="363829" y="88849"/>
                  </a:lnTo>
                  <a:lnTo>
                    <a:pt x="355587" y="88722"/>
                  </a:lnTo>
                  <a:lnTo>
                    <a:pt x="339090" y="89255"/>
                  </a:lnTo>
                  <a:lnTo>
                    <a:pt x="298361" y="95427"/>
                  </a:lnTo>
                  <a:lnTo>
                    <a:pt x="259092" y="107899"/>
                  </a:lnTo>
                  <a:lnTo>
                    <a:pt x="222427" y="126733"/>
                  </a:lnTo>
                  <a:lnTo>
                    <a:pt x="183210" y="156819"/>
                  </a:lnTo>
                  <a:lnTo>
                    <a:pt x="150622" y="193979"/>
                  </a:lnTo>
                  <a:lnTo>
                    <a:pt x="125907" y="236778"/>
                  </a:lnTo>
                  <a:lnTo>
                    <a:pt x="110007" y="283591"/>
                  </a:lnTo>
                  <a:lnTo>
                    <a:pt x="103555" y="332587"/>
                  </a:lnTo>
                  <a:lnTo>
                    <a:pt x="103416" y="340829"/>
                  </a:lnTo>
                  <a:lnTo>
                    <a:pt x="103962" y="357327"/>
                  </a:lnTo>
                  <a:lnTo>
                    <a:pt x="112014" y="406107"/>
                  </a:lnTo>
                  <a:lnTo>
                    <a:pt x="129413" y="452361"/>
                  </a:lnTo>
                  <a:lnTo>
                    <a:pt x="155511" y="494347"/>
                  </a:lnTo>
                  <a:lnTo>
                    <a:pt x="189306" y="530415"/>
                  </a:lnTo>
                  <a:lnTo>
                    <a:pt x="229476" y="559219"/>
                  </a:lnTo>
                  <a:lnTo>
                    <a:pt x="274497" y="579615"/>
                  </a:lnTo>
                  <a:lnTo>
                    <a:pt x="322630" y="590842"/>
                  </a:lnTo>
                  <a:lnTo>
                    <a:pt x="355536" y="593001"/>
                  </a:lnTo>
                  <a:lnTo>
                    <a:pt x="372033" y="592467"/>
                  </a:lnTo>
                  <a:lnTo>
                    <a:pt x="420801" y="584415"/>
                  </a:lnTo>
                  <a:lnTo>
                    <a:pt x="467067" y="567004"/>
                  </a:lnTo>
                  <a:lnTo>
                    <a:pt x="509041" y="540905"/>
                  </a:lnTo>
                  <a:lnTo>
                    <a:pt x="545122" y="507123"/>
                  </a:lnTo>
                  <a:lnTo>
                    <a:pt x="573913" y="466953"/>
                  </a:lnTo>
                  <a:lnTo>
                    <a:pt x="594321" y="421932"/>
                  </a:lnTo>
                  <a:lnTo>
                    <a:pt x="605548" y="373786"/>
                  </a:lnTo>
                  <a:lnTo>
                    <a:pt x="607707" y="340880"/>
                  </a:lnTo>
                  <a:close/>
                </a:path>
                <a:path w="711200" h="691515">
                  <a:moveTo>
                    <a:pt x="685101" y="187261"/>
                  </a:moveTo>
                  <a:lnTo>
                    <a:pt x="684936" y="185521"/>
                  </a:lnTo>
                  <a:lnTo>
                    <a:pt x="683158" y="182219"/>
                  </a:lnTo>
                  <a:lnTo>
                    <a:pt x="681799" y="181140"/>
                  </a:lnTo>
                  <a:lnTo>
                    <a:pt x="678205" y="180060"/>
                  </a:lnTo>
                  <a:lnTo>
                    <a:pt x="676478" y="180213"/>
                  </a:lnTo>
                  <a:lnTo>
                    <a:pt x="631672" y="204063"/>
                  </a:lnTo>
                  <a:lnTo>
                    <a:pt x="630555" y="205409"/>
                  </a:lnTo>
                  <a:lnTo>
                    <a:pt x="629462" y="209054"/>
                  </a:lnTo>
                  <a:lnTo>
                    <a:pt x="629653" y="210794"/>
                  </a:lnTo>
                  <a:lnTo>
                    <a:pt x="631431" y="214134"/>
                  </a:lnTo>
                  <a:lnTo>
                    <a:pt x="632764" y="215252"/>
                  </a:lnTo>
                  <a:lnTo>
                    <a:pt x="636371" y="216357"/>
                  </a:lnTo>
                  <a:lnTo>
                    <a:pt x="638098" y="216166"/>
                  </a:lnTo>
                  <a:lnTo>
                    <a:pt x="681291" y="193116"/>
                  </a:lnTo>
                  <a:lnTo>
                    <a:pt x="682929" y="192201"/>
                  </a:lnTo>
                  <a:lnTo>
                    <a:pt x="684022" y="190855"/>
                  </a:lnTo>
                  <a:lnTo>
                    <a:pt x="685101" y="187261"/>
                  </a:lnTo>
                  <a:close/>
                </a:path>
                <a:path w="711200" h="691515">
                  <a:moveTo>
                    <a:pt x="689749" y="494639"/>
                  </a:moveTo>
                  <a:lnTo>
                    <a:pt x="689698" y="492887"/>
                  </a:lnTo>
                  <a:lnTo>
                    <a:pt x="688098" y="489419"/>
                  </a:lnTo>
                  <a:lnTo>
                    <a:pt x="686803" y="488238"/>
                  </a:lnTo>
                  <a:lnTo>
                    <a:pt x="639229" y="470750"/>
                  </a:lnTo>
                  <a:lnTo>
                    <a:pt x="637489" y="470814"/>
                  </a:lnTo>
                  <a:lnTo>
                    <a:pt x="634047" y="472401"/>
                  </a:lnTo>
                  <a:lnTo>
                    <a:pt x="632866" y="473684"/>
                  </a:lnTo>
                  <a:lnTo>
                    <a:pt x="631545" y="477227"/>
                  </a:lnTo>
                  <a:lnTo>
                    <a:pt x="631609" y="478980"/>
                  </a:lnTo>
                  <a:lnTo>
                    <a:pt x="633196" y="482422"/>
                  </a:lnTo>
                  <a:lnTo>
                    <a:pt x="634479" y="483603"/>
                  </a:lnTo>
                  <a:lnTo>
                    <a:pt x="680364" y="500468"/>
                  </a:lnTo>
                  <a:lnTo>
                    <a:pt x="682129" y="501116"/>
                  </a:lnTo>
                  <a:lnTo>
                    <a:pt x="683856" y="501053"/>
                  </a:lnTo>
                  <a:lnTo>
                    <a:pt x="687260" y="499465"/>
                  </a:lnTo>
                  <a:lnTo>
                    <a:pt x="688428" y="498182"/>
                  </a:lnTo>
                  <a:lnTo>
                    <a:pt x="689749" y="494639"/>
                  </a:lnTo>
                  <a:close/>
                </a:path>
                <a:path w="711200" h="691515">
                  <a:moveTo>
                    <a:pt x="711047" y="332117"/>
                  </a:moveTo>
                  <a:lnTo>
                    <a:pt x="710374" y="330504"/>
                  </a:lnTo>
                  <a:lnTo>
                    <a:pt x="707707" y="327837"/>
                  </a:lnTo>
                  <a:lnTo>
                    <a:pt x="706094" y="327177"/>
                  </a:lnTo>
                  <a:lnTo>
                    <a:pt x="655332" y="327177"/>
                  </a:lnTo>
                  <a:lnTo>
                    <a:pt x="653719" y="327837"/>
                  </a:lnTo>
                  <a:lnTo>
                    <a:pt x="651052" y="330504"/>
                  </a:lnTo>
                  <a:lnTo>
                    <a:pt x="650379" y="332117"/>
                  </a:lnTo>
                  <a:lnTo>
                    <a:pt x="650379" y="335889"/>
                  </a:lnTo>
                  <a:lnTo>
                    <a:pt x="651052" y="337502"/>
                  </a:lnTo>
                  <a:lnTo>
                    <a:pt x="653719" y="340169"/>
                  </a:lnTo>
                  <a:lnTo>
                    <a:pt x="655332" y="340829"/>
                  </a:lnTo>
                  <a:lnTo>
                    <a:pt x="657212" y="340829"/>
                  </a:lnTo>
                  <a:lnTo>
                    <a:pt x="706094" y="340829"/>
                  </a:lnTo>
                  <a:lnTo>
                    <a:pt x="707707" y="340169"/>
                  </a:lnTo>
                  <a:lnTo>
                    <a:pt x="710374" y="337502"/>
                  </a:lnTo>
                  <a:lnTo>
                    <a:pt x="711047" y="335889"/>
                  </a:lnTo>
                  <a:lnTo>
                    <a:pt x="711047" y="332117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19296969-33DF-11A1-8922-4F709A7BDA0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9904" y="7895618"/>
              <a:ext cx="9260710" cy="2391381"/>
            </a:xfrm>
            <a:prstGeom prst="rect">
              <a:avLst/>
            </a:prstGeom>
          </p:spPr>
        </p:pic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18624017-5675-98E3-33EA-D179C4D172E3}"/>
                </a:ext>
              </a:extLst>
            </p:cNvPr>
            <p:cNvSpPr/>
            <p:nvPr/>
          </p:nvSpPr>
          <p:spPr>
            <a:xfrm>
              <a:off x="10503459" y="8078647"/>
              <a:ext cx="2118995" cy="548005"/>
            </a:xfrm>
            <a:custGeom>
              <a:avLst/>
              <a:gdLst/>
              <a:ahLst/>
              <a:cxnLst/>
              <a:rect l="l" t="t" r="r" b="b"/>
              <a:pathLst>
                <a:path w="2118995" h="548004">
                  <a:moveTo>
                    <a:pt x="377456" y="114274"/>
                  </a:moveTo>
                  <a:lnTo>
                    <a:pt x="351612" y="78625"/>
                  </a:lnTo>
                  <a:lnTo>
                    <a:pt x="324231" y="70815"/>
                  </a:lnTo>
                  <a:lnTo>
                    <a:pt x="317677" y="71323"/>
                  </a:lnTo>
                  <a:lnTo>
                    <a:pt x="311226" y="72974"/>
                  </a:lnTo>
                  <a:lnTo>
                    <a:pt x="311277" y="65684"/>
                  </a:lnTo>
                  <a:lnTo>
                    <a:pt x="283654" y="35064"/>
                  </a:lnTo>
                  <a:lnTo>
                    <a:pt x="276758" y="33731"/>
                  </a:lnTo>
                  <a:lnTo>
                    <a:pt x="262216" y="34975"/>
                  </a:lnTo>
                  <a:lnTo>
                    <a:pt x="255651" y="37465"/>
                  </a:lnTo>
                  <a:lnTo>
                    <a:pt x="249796" y="41821"/>
                  </a:lnTo>
                  <a:lnTo>
                    <a:pt x="249631" y="36715"/>
                  </a:lnTo>
                  <a:lnTo>
                    <a:pt x="222097" y="2755"/>
                  </a:lnTo>
                  <a:lnTo>
                    <a:pt x="207149" y="0"/>
                  </a:lnTo>
                  <a:lnTo>
                    <a:pt x="202120" y="266"/>
                  </a:lnTo>
                  <a:lnTo>
                    <a:pt x="169316" y="21907"/>
                  </a:lnTo>
                  <a:lnTo>
                    <a:pt x="165684" y="31330"/>
                  </a:lnTo>
                  <a:lnTo>
                    <a:pt x="161861" y="27609"/>
                  </a:lnTo>
                  <a:lnTo>
                    <a:pt x="127419" y="15265"/>
                  </a:lnTo>
                  <a:lnTo>
                    <a:pt x="116776" y="16154"/>
                  </a:lnTo>
                  <a:lnTo>
                    <a:pt x="78524" y="42608"/>
                  </a:lnTo>
                  <a:lnTo>
                    <a:pt x="70954" y="67805"/>
                  </a:lnTo>
                  <a:lnTo>
                    <a:pt x="55181" y="68021"/>
                  </a:lnTo>
                  <a:lnTo>
                    <a:pt x="14592" y="87223"/>
                  </a:lnTo>
                  <a:lnTo>
                    <a:pt x="0" y="114769"/>
                  </a:lnTo>
                  <a:lnTo>
                    <a:pt x="342" y="118122"/>
                  </a:lnTo>
                  <a:lnTo>
                    <a:pt x="18897" y="135001"/>
                  </a:lnTo>
                  <a:lnTo>
                    <a:pt x="20586" y="135001"/>
                  </a:lnTo>
                  <a:lnTo>
                    <a:pt x="358508" y="135013"/>
                  </a:lnTo>
                  <a:lnTo>
                    <a:pt x="377202" y="117703"/>
                  </a:lnTo>
                  <a:lnTo>
                    <a:pt x="377456" y="114274"/>
                  </a:lnTo>
                  <a:close/>
                </a:path>
                <a:path w="2118995" h="548004">
                  <a:moveTo>
                    <a:pt x="2118804" y="527278"/>
                  </a:moveTo>
                  <a:lnTo>
                    <a:pt x="2093137" y="491756"/>
                  </a:lnTo>
                  <a:lnTo>
                    <a:pt x="2065756" y="483908"/>
                  </a:lnTo>
                  <a:lnTo>
                    <a:pt x="2059216" y="484428"/>
                  </a:lnTo>
                  <a:lnTo>
                    <a:pt x="2052751" y="486117"/>
                  </a:lnTo>
                  <a:lnTo>
                    <a:pt x="2052840" y="478815"/>
                  </a:lnTo>
                  <a:lnTo>
                    <a:pt x="2025269" y="448119"/>
                  </a:lnTo>
                  <a:lnTo>
                    <a:pt x="2018372" y="446773"/>
                  </a:lnTo>
                  <a:lnTo>
                    <a:pt x="2003818" y="448017"/>
                  </a:lnTo>
                  <a:lnTo>
                    <a:pt x="1997252" y="450507"/>
                  </a:lnTo>
                  <a:lnTo>
                    <a:pt x="1991398" y="454875"/>
                  </a:lnTo>
                  <a:lnTo>
                    <a:pt x="1991093" y="449872"/>
                  </a:lnTo>
                  <a:lnTo>
                    <a:pt x="1963496" y="416826"/>
                  </a:lnTo>
                  <a:lnTo>
                    <a:pt x="1948802" y="414134"/>
                  </a:lnTo>
                  <a:lnTo>
                    <a:pt x="1943862" y="414388"/>
                  </a:lnTo>
                  <a:lnTo>
                    <a:pt x="1911299" y="435292"/>
                  </a:lnTo>
                  <a:lnTo>
                    <a:pt x="1907514" y="444474"/>
                  </a:lnTo>
                  <a:lnTo>
                    <a:pt x="1903679" y="440766"/>
                  </a:lnTo>
                  <a:lnTo>
                    <a:pt x="1869300" y="428472"/>
                  </a:lnTo>
                  <a:lnTo>
                    <a:pt x="1858670" y="429361"/>
                  </a:lnTo>
                  <a:lnTo>
                    <a:pt x="1820468" y="455739"/>
                  </a:lnTo>
                  <a:lnTo>
                    <a:pt x="1812848" y="480872"/>
                  </a:lnTo>
                  <a:lnTo>
                    <a:pt x="1797088" y="481114"/>
                  </a:lnTo>
                  <a:lnTo>
                    <a:pt x="1756498" y="500316"/>
                  </a:lnTo>
                  <a:lnTo>
                    <a:pt x="1741868" y="527558"/>
                  </a:lnTo>
                  <a:lnTo>
                    <a:pt x="1742198" y="530923"/>
                  </a:lnTo>
                  <a:lnTo>
                    <a:pt x="1762493" y="547852"/>
                  </a:lnTo>
                  <a:lnTo>
                    <a:pt x="2100300" y="547801"/>
                  </a:lnTo>
                  <a:lnTo>
                    <a:pt x="2118525" y="530631"/>
                  </a:lnTo>
                  <a:lnTo>
                    <a:pt x="2118804" y="52727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A2A25369-D353-5FDA-0BC9-4D1629155D2F}"/>
              </a:ext>
            </a:extLst>
          </p:cNvPr>
          <p:cNvSpPr txBox="1"/>
          <p:nvPr/>
        </p:nvSpPr>
        <p:spPr>
          <a:xfrm>
            <a:off x="4206363" y="2797514"/>
            <a:ext cx="9928860" cy="1587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0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Lorem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ipsum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dolor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sit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amet,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consectetur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adipiscing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elit.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Etiam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vitae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risus.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fringilla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commodo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rutrum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lacinia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scelerisque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in.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Vestibulum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velit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velit,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condimentum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ante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pretium,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bibendum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fermentum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neque.</a:t>
            </a:r>
            <a:r>
              <a:rPr sz="22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Pellentesque viverra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volutpat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neque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dapibus.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justo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C0F6E100-451E-E87D-54F8-E91B6D95B18D}"/>
              </a:ext>
            </a:extLst>
          </p:cNvPr>
          <p:cNvSpPr txBox="1"/>
          <p:nvPr/>
        </p:nvSpPr>
        <p:spPr>
          <a:xfrm>
            <a:off x="4206363" y="5374185"/>
            <a:ext cx="9928860" cy="1587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0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Lorem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ipsum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dolor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sit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amet,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consectetur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adipiscing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elit.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Etiam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vitae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risus.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fringilla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commodo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rutrum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lacinia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dui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scelerisque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in.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Vestibulum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velit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velit,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condimentum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ante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pretium,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bibendum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fermentum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neque.</a:t>
            </a:r>
            <a:r>
              <a:rPr sz="22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Pellentesque viverra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volutpat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neque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dapibus.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justo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34" name="object 34">
            <a:extLst>
              <a:ext uri="{FF2B5EF4-FFF2-40B4-BE49-F238E27FC236}">
                <a16:creationId xmlns:a16="http://schemas.microsoft.com/office/drawing/2014/main" id="{EE586BB7-55F5-34F0-024A-01ECA83E30C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4632606" cy="2440210"/>
          </a:xfrm>
          <a:prstGeom prst="rect">
            <a:avLst/>
          </a:prstGeom>
        </p:spPr>
      </p:pic>
      <p:pic>
        <p:nvPicPr>
          <p:cNvPr id="35" name="object 35">
            <a:extLst>
              <a:ext uri="{FF2B5EF4-FFF2-40B4-BE49-F238E27FC236}">
                <a16:creationId xmlns:a16="http://schemas.microsoft.com/office/drawing/2014/main" id="{00E3B408-7547-97F6-0F5F-A8C65561C33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424951" y="0"/>
            <a:ext cx="4863047" cy="24402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F8C887-6BA0-2954-27C2-FA87E17A5DF6}"/>
              </a:ext>
            </a:extLst>
          </p:cNvPr>
          <p:cNvSpPr txBox="1"/>
          <p:nvPr/>
        </p:nvSpPr>
        <p:spPr>
          <a:xfrm>
            <a:off x="7162800" y="456107"/>
            <a:ext cx="518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accent3"/>
                </a:solidFill>
                <a:latin typeface="Algerian" panose="04020705040A02060702" pitchFamily="82" charset="0"/>
              </a:rPr>
              <a:t>ER Diagram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B5166D1-E5D4-651C-AB01-2586BAC336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1779" y="2458669"/>
            <a:ext cx="14366706" cy="761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35AE2-834A-2C7F-63A1-DBF672DD6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C532AF99-8F32-C42E-0B31-7313E2EC975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03681"/>
            <a:ext cx="5047164" cy="2383317"/>
          </a:xfrm>
          <a:prstGeom prst="rect">
            <a:avLst/>
          </a:prstGeom>
        </p:spPr>
      </p:pic>
      <p:grpSp>
        <p:nvGrpSpPr>
          <p:cNvPr id="4" name="object 4">
            <a:extLst>
              <a:ext uri="{FF2B5EF4-FFF2-40B4-BE49-F238E27FC236}">
                <a16:creationId xmlns:a16="http://schemas.microsoft.com/office/drawing/2014/main" id="{264F55C2-4858-C789-4800-05790DEBE867}"/>
              </a:ext>
            </a:extLst>
          </p:cNvPr>
          <p:cNvGrpSpPr/>
          <p:nvPr/>
        </p:nvGrpSpPr>
        <p:grpSpPr>
          <a:xfrm>
            <a:off x="13344855" y="7972755"/>
            <a:ext cx="4943475" cy="2314575"/>
            <a:chOff x="13344855" y="7972755"/>
            <a:chExt cx="4943475" cy="231457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85115202-D0E1-5B43-0A32-FE18D0A1AFB5}"/>
                </a:ext>
              </a:extLst>
            </p:cNvPr>
            <p:cNvSpPr/>
            <p:nvPr/>
          </p:nvSpPr>
          <p:spPr>
            <a:xfrm>
              <a:off x="15581629" y="7991214"/>
              <a:ext cx="2706370" cy="2296160"/>
            </a:xfrm>
            <a:custGeom>
              <a:avLst/>
              <a:gdLst/>
              <a:ahLst/>
              <a:cxnLst/>
              <a:rect l="l" t="t" r="r" b="b"/>
              <a:pathLst>
                <a:path w="2706369" h="2296159">
                  <a:moveTo>
                    <a:pt x="0" y="2295784"/>
                  </a:moveTo>
                  <a:lnTo>
                    <a:pt x="2706370" y="2295784"/>
                  </a:lnTo>
                  <a:lnTo>
                    <a:pt x="2706370" y="606191"/>
                  </a:lnTo>
                  <a:lnTo>
                    <a:pt x="2672149" y="571587"/>
                  </a:lnTo>
                  <a:lnTo>
                    <a:pt x="2635708" y="535958"/>
                  </a:lnTo>
                  <a:lnTo>
                    <a:pt x="2598041" y="500339"/>
                  </a:lnTo>
                  <a:lnTo>
                    <a:pt x="2559256" y="464868"/>
                  </a:lnTo>
                  <a:lnTo>
                    <a:pt x="2519462" y="429685"/>
                  </a:lnTo>
                  <a:lnTo>
                    <a:pt x="2478767" y="394929"/>
                  </a:lnTo>
                  <a:lnTo>
                    <a:pt x="2437280" y="360739"/>
                  </a:lnTo>
                  <a:lnTo>
                    <a:pt x="2395110" y="327254"/>
                  </a:lnTo>
                  <a:lnTo>
                    <a:pt x="2352365" y="294613"/>
                  </a:lnTo>
                  <a:lnTo>
                    <a:pt x="2309153" y="262955"/>
                  </a:lnTo>
                  <a:lnTo>
                    <a:pt x="2265584" y="232419"/>
                  </a:lnTo>
                  <a:lnTo>
                    <a:pt x="2221765" y="203145"/>
                  </a:lnTo>
                  <a:lnTo>
                    <a:pt x="2177806" y="175272"/>
                  </a:lnTo>
                  <a:lnTo>
                    <a:pt x="2133815" y="148938"/>
                  </a:lnTo>
                  <a:lnTo>
                    <a:pt x="2089901" y="124283"/>
                  </a:lnTo>
                  <a:lnTo>
                    <a:pt x="2046172" y="101446"/>
                  </a:lnTo>
                  <a:lnTo>
                    <a:pt x="2002736" y="80566"/>
                  </a:lnTo>
                  <a:lnTo>
                    <a:pt x="1959703" y="61781"/>
                  </a:lnTo>
                  <a:lnTo>
                    <a:pt x="1917180" y="45232"/>
                  </a:lnTo>
                  <a:lnTo>
                    <a:pt x="1875277" y="31058"/>
                  </a:lnTo>
                  <a:lnTo>
                    <a:pt x="1834102" y="19396"/>
                  </a:lnTo>
                  <a:lnTo>
                    <a:pt x="1793764" y="10387"/>
                  </a:lnTo>
                  <a:lnTo>
                    <a:pt x="1754222" y="4157"/>
                  </a:lnTo>
                  <a:lnTo>
                    <a:pt x="1716032" y="883"/>
                  </a:lnTo>
                  <a:lnTo>
                    <a:pt x="1675796" y="0"/>
                  </a:lnTo>
                  <a:lnTo>
                    <a:pt x="1636015" y="1105"/>
                  </a:lnTo>
                  <a:lnTo>
                    <a:pt x="1596689" y="4157"/>
                  </a:lnTo>
                  <a:lnTo>
                    <a:pt x="1557816" y="9114"/>
                  </a:lnTo>
                  <a:lnTo>
                    <a:pt x="1519397" y="15933"/>
                  </a:lnTo>
                  <a:lnTo>
                    <a:pt x="1481430" y="24571"/>
                  </a:lnTo>
                  <a:lnTo>
                    <a:pt x="1443916" y="34986"/>
                  </a:lnTo>
                  <a:lnTo>
                    <a:pt x="1406853" y="47136"/>
                  </a:lnTo>
                  <a:lnTo>
                    <a:pt x="1370241" y="60977"/>
                  </a:lnTo>
                  <a:lnTo>
                    <a:pt x="1334079" y="76469"/>
                  </a:lnTo>
                  <a:lnTo>
                    <a:pt x="1298367" y="93568"/>
                  </a:lnTo>
                  <a:lnTo>
                    <a:pt x="1263104" y="112231"/>
                  </a:lnTo>
                  <a:lnTo>
                    <a:pt x="1228289" y="132417"/>
                  </a:lnTo>
                  <a:lnTo>
                    <a:pt x="1193922" y="154082"/>
                  </a:lnTo>
                  <a:lnTo>
                    <a:pt x="1160003" y="177185"/>
                  </a:lnTo>
                  <a:lnTo>
                    <a:pt x="1126530" y="201683"/>
                  </a:lnTo>
                  <a:lnTo>
                    <a:pt x="1093503" y="227533"/>
                  </a:lnTo>
                  <a:lnTo>
                    <a:pt x="1060921" y="254693"/>
                  </a:lnTo>
                  <a:lnTo>
                    <a:pt x="1028785" y="283121"/>
                  </a:lnTo>
                  <a:lnTo>
                    <a:pt x="997092" y="312774"/>
                  </a:lnTo>
                  <a:lnTo>
                    <a:pt x="965843" y="343609"/>
                  </a:lnTo>
                  <a:lnTo>
                    <a:pt x="935038" y="375585"/>
                  </a:lnTo>
                  <a:lnTo>
                    <a:pt x="904674" y="408658"/>
                  </a:lnTo>
                  <a:lnTo>
                    <a:pt x="874753" y="442786"/>
                  </a:lnTo>
                  <a:lnTo>
                    <a:pt x="845272" y="477928"/>
                  </a:lnTo>
                  <a:lnTo>
                    <a:pt x="816233" y="514039"/>
                  </a:lnTo>
                  <a:lnTo>
                    <a:pt x="787633" y="551079"/>
                  </a:lnTo>
                  <a:lnTo>
                    <a:pt x="759472" y="589004"/>
                  </a:lnTo>
                  <a:lnTo>
                    <a:pt x="731751" y="627772"/>
                  </a:lnTo>
                  <a:lnTo>
                    <a:pt x="704467" y="667340"/>
                  </a:lnTo>
                  <a:lnTo>
                    <a:pt x="677621" y="707666"/>
                  </a:lnTo>
                  <a:lnTo>
                    <a:pt x="651212" y="748708"/>
                  </a:lnTo>
                  <a:lnTo>
                    <a:pt x="625240" y="790423"/>
                  </a:lnTo>
                  <a:lnTo>
                    <a:pt x="599703" y="832769"/>
                  </a:lnTo>
                  <a:lnTo>
                    <a:pt x="574601" y="875703"/>
                  </a:lnTo>
                  <a:lnTo>
                    <a:pt x="549934" y="919182"/>
                  </a:lnTo>
                  <a:lnTo>
                    <a:pt x="525701" y="963165"/>
                  </a:lnTo>
                  <a:lnTo>
                    <a:pt x="501901" y="1007609"/>
                  </a:lnTo>
                  <a:lnTo>
                    <a:pt x="478534" y="1052471"/>
                  </a:lnTo>
                  <a:lnTo>
                    <a:pt x="455599" y="1097709"/>
                  </a:lnTo>
                  <a:lnTo>
                    <a:pt x="433096" y="1143281"/>
                  </a:lnTo>
                  <a:lnTo>
                    <a:pt x="411023" y="1189143"/>
                  </a:lnTo>
                  <a:lnTo>
                    <a:pt x="389381" y="1235254"/>
                  </a:lnTo>
                  <a:lnTo>
                    <a:pt x="368169" y="1281571"/>
                  </a:lnTo>
                  <a:lnTo>
                    <a:pt x="347385" y="1328052"/>
                  </a:lnTo>
                  <a:lnTo>
                    <a:pt x="327030" y="1374654"/>
                  </a:lnTo>
                  <a:lnTo>
                    <a:pt x="307103" y="1421334"/>
                  </a:lnTo>
                  <a:lnTo>
                    <a:pt x="287604" y="1468051"/>
                  </a:lnTo>
                  <a:lnTo>
                    <a:pt x="268531" y="1514762"/>
                  </a:lnTo>
                  <a:lnTo>
                    <a:pt x="249884" y="1561424"/>
                  </a:lnTo>
                  <a:lnTo>
                    <a:pt x="231662" y="1607994"/>
                  </a:lnTo>
                  <a:lnTo>
                    <a:pt x="213866" y="1654432"/>
                  </a:lnTo>
                  <a:lnTo>
                    <a:pt x="196494" y="1700693"/>
                  </a:lnTo>
                  <a:lnTo>
                    <a:pt x="179545" y="1746735"/>
                  </a:lnTo>
                  <a:lnTo>
                    <a:pt x="163019" y="1792517"/>
                  </a:lnTo>
                  <a:lnTo>
                    <a:pt x="146916" y="1837995"/>
                  </a:lnTo>
                  <a:lnTo>
                    <a:pt x="131235" y="1883128"/>
                  </a:lnTo>
                  <a:lnTo>
                    <a:pt x="115975" y="1927872"/>
                  </a:lnTo>
                  <a:lnTo>
                    <a:pt x="101136" y="1972185"/>
                  </a:lnTo>
                  <a:lnTo>
                    <a:pt x="86716" y="2016025"/>
                  </a:lnTo>
                  <a:lnTo>
                    <a:pt x="71417" y="2063081"/>
                  </a:lnTo>
                  <a:lnTo>
                    <a:pt x="56384" y="2110209"/>
                  </a:lnTo>
                  <a:lnTo>
                    <a:pt x="41619" y="2157409"/>
                  </a:lnTo>
                  <a:lnTo>
                    <a:pt x="27120" y="2204681"/>
                  </a:lnTo>
                  <a:lnTo>
                    <a:pt x="12888" y="2252026"/>
                  </a:lnTo>
                  <a:lnTo>
                    <a:pt x="0" y="2295784"/>
                  </a:lnTo>
                  <a:close/>
                </a:path>
              </a:pathLst>
            </a:custGeom>
            <a:solidFill>
              <a:srgbClr val="4F81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F869BDC0-2B3A-0511-4D47-519522B0962F}"/>
                </a:ext>
              </a:extLst>
            </p:cNvPr>
            <p:cNvSpPr/>
            <p:nvPr/>
          </p:nvSpPr>
          <p:spPr>
            <a:xfrm>
              <a:off x="13400359" y="8314525"/>
              <a:ext cx="2992120" cy="1972945"/>
            </a:xfrm>
            <a:custGeom>
              <a:avLst/>
              <a:gdLst/>
              <a:ahLst/>
              <a:cxnLst/>
              <a:rect l="l" t="t" r="r" b="b"/>
              <a:pathLst>
                <a:path w="2992119" h="1972945">
                  <a:moveTo>
                    <a:pt x="0" y="1972474"/>
                  </a:moveTo>
                  <a:lnTo>
                    <a:pt x="2991844" y="1972474"/>
                  </a:lnTo>
                  <a:lnTo>
                    <a:pt x="2969554" y="1911203"/>
                  </a:lnTo>
                  <a:lnTo>
                    <a:pt x="2951988" y="1864114"/>
                  </a:lnTo>
                  <a:lnTo>
                    <a:pt x="2934110" y="1817143"/>
                  </a:lnTo>
                  <a:lnTo>
                    <a:pt x="2915921" y="1770289"/>
                  </a:lnTo>
                  <a:lnTo>
                    <a:pt x="2897421" y="1723552"/>
                  </a:lnTo>
                  <a:lnTo>
                    <a:pt x="2878608" y="1676933"/>
                  </a:lnTo>
                  <a:lnTo>
                    <a:pt x="2859485" y="1630432"/>
                  </a:lnTo>
                  <a:lnTo>
                    <a:pt x="2840050" y="1584047"/>
                  </a:lnTo>
                  <a:lnTo>
                    <a:pt x="2820303" y="1537780"/>
                  </a:lnTo>
                  <a:lnTo>
                    <a:pt x="2800245" y="1491631"/>
                  </a:lnTo>
                  <a:lnTo>
                    <a:pt x="2779875" y="1445599"/>
                  </a:lnTo>
                  <a:lnTo>
                    <a:pt x="2759194" y="1399684"/>
                  </a:lnTo>
                  <a:lnTo>
                    <a:pt x="2738201" y="1353887"/>
                  </a:lnTo>
                  <a:lnTo>
                    <a:pt x="2716563" y="1307899"/>
                  </a:lnTo>
                  <a:lnTo>
                    <a:pt x="2694382" y="1261760"/>
                  </a:lnTo>
                  <a:lnTo>
                    <a:pt x="2671661" y="1215530"/>
                  </a:lnTo>
                  <a:lnTo>
                    <a:pt x="2648405" y="1169271"/>
                  </a:lnTo>
                  <a:lnTo>
                    <a:pt x="2624617" y="1123045"/>
                  </a:lnTo>
                  <a:lnTo>
                    <a:pt x="2600301" y="1076914"/>
                  </a:lnTo>
                  <a:lnTo>
                    <a:pt x="2575461" y="1030939"/>
                  </a:lnTo>
                  <a:lnTo>
                    <a:pt x="2550099" y="985183"/>
                  </a:lnTo>
                  <a:lnTo>
                    <a:pt x="2524221" y="939707"/>
                  </a:lnTo>
                  <a:lnTo>
                    <a:pt x="2497829" y="894573"/>
                  </a:lnTo>
                  <a:lnTo>
                    <a:pt x="2470928" y="849843"/>
                  </a:lnTo>
                  <a:lnTo>
                    <a:pt x="2443520" y="805578"/>
                  </a:lnTo>
                  <a:lnTo>
                    <a:pt x="2415610" y="761841"/>
                  </a:lnTo>
                  <a:lnTo>
                    <a:pt x="2387201" y="718693"/>
                  </a:lnTo>
                  <a:lnTo>
                    <a:pt x="2358298" y="676196"/>
                  </a:lnTo>
                  <a:lnTo>
                    <a:pt x="2328902" y="634411"/>
                  </a:lnTo>
                  <a:lnTo>
                    <a:pt x="2299020" y="593402"/>
                  </a:lnTo>
                  <a:lnTo>
                    <a:pt x="2268653" y="553228"/>
                  </a:lnTo>
                  <a:lnTo>
                    <a:pt x="2237805" y="513953"/>
                  </a:lnTo>
                  <a:lnTo>
                    <a:pt x="2206481" y="475638"/>
                  </a:lnTo>
                  <a:lnTo>
                    <a:pt x="2174684" y="438345"/>
                  </a:lnTo>
                  <a:lnTo>
                    <a:pt x="2142996" y="402249"/>
                  </a:lnTo>
                  <a:lnTo>
                    <a:pt x="2110373" y="367156"/>
                  </a:lnTo>
                  <a:lnTo>
                    <a:pt x="2076815" y="333066"/>
                  </a:lnTo>
                  <a:lnTo>
                    <a:pt x="2042323" y="299979"/>
                  </a:lnTo>
                  <a:lnTo>
                    <a:pt x="2006897" y="267894"/>
                  </a:lnTo>
                  <a:lnTo>
                    <a:pt x="1970535" y="236811"/>
                  </a:lnTo>
                  <a:lnTo>
                    <a:pt x="1933239" y="206731"/>
                  </a:lnTo>
                  <a:lnTo>
                    <a:pt x="1895009" y="177654"/>
                  </a:lnTo>
                  <a:lnTo>
                    <a:pt x="1851199" y="147591"/>
                  </a:lnTo>
                  <a:lnTo>
                    <a:pt x="1806735" y="119985"/>
                  </a:lnTo>
                  <a:lnTo>
                    <a:pt x="1761630" y="94944"/>
                  </a:lnTo>
                  <a:lnTo>
                    <a:pt x="1715899" y="72578"/>
                  </a:lnTo>
                  <a:lnTo>
                    <a:pt x="1669553" y="52996"/>
                  </a:lnTo>
                  <a:lnTo>
                    <a:pt x="1622607" y="36306"/>
                  </a:lnTo>
                  <a:lnTo>
                    <a:pt x="1575073" y="22619"/>
                  </a:lnTo>
                  <a:lnTo>
                    <a:pt x="1526964" y="12042"/>
                  </a:lnTo>
                  <a:lnTo>
                    <a:pt x="1478295" y="4685"/>
                  </a:lnTo>
                  <a:lnTo>
                    <a:pt x="1429077" y="658"/>
                  </a:lnTo>
                  <a:lnTo>
                    <a:pt x="1388866" y="0"/>
                  </a:lnTo>
                  <a:lnTo>
                    <a:pt x="1349210" y="1767"/>
                  </a:lnTo>
                  <a:lnTo>
                    <a:pt x="1310111" y="5896"/>
                  </a:lnTo>
                  <a:lnTo>
                    <a:pt x="1271566" y="12323"/>
                  </a:lnTo>
                  <a:lnTo>
                    <a:pt x="1233575" y="20985"/>
                  </a:lnTo>
                  <a:lnTo>
                    <a:pt x="1196137" y="31817"/>
                  </a:lnTo>
                  <a:lnTo>
                    <a:pt x="1159251" y="44757"/>
                  </a:lnTo>
                  <a:lnTo>
                    <a:pt x="1122917" y="59740"/>
                  </a:lnTo>
                  <a:lnTo>
                    <a:pt x="1087133" y="76703"/>
                  </a:lnTo>
                  <a:lnTo>
                    <a:pt x="1051899" y="95582"/>
                  </a:lnTo>
                  <a:lnTo>
                    <a:pt x="1017214" y="116313"/>
                  </a:lnTo>
                  <a:lnTo>
                    <a:pt x="983077" y="138833"/>
                  </a:lnTo>
                  <a:lnTo>
                    <a:pt x="949488" y="163078"/>
                  </a:lnTo>
                  <a:lnTo>
                    <a:pt x="916445" y="188984"/>
                  </a:lnTo>
                  <a:lnTo>
                    <a:pt x="883947" y="216488"/>
                  </a:lnTo>
                  <a:lnTo>
                    <a:pt x="851994" y="245525"/>
                  </a:lnTo>
                  <a:lnTo>
                    <a:pt x="820586" y="276033"/>
                  </a:lnTo>
                  <a:lnTo>
                    <a:pt x="789720" y="307948"/>
                  </a:lnTo>
                  <a:lnTo>
                    <a:pt x="759397" y="341205"/>
                  </a:lnTo>
                  <a:lnTo>
                    <a:pt x="729616" y="375742"/>
                  </a:lnTo>
                  <a:lnTo>
                    <a:pt x="700375" y="411493"/>
                  </a:lnTo>
                  <a:lnTo>
                    <a:pt x="671674" y="448397"/>
                  </a:lnTo>
                  <a:lnTo>
                    <a:pt x="643513" y="486389"/>
                  </a:lnTo>
                  <a:lnTo>
                    <a:pt x="615889" y="525405"/>
                  </a:lnTo>
                  <a:lnTo>
                    <a:pt x="588803" y="565382"/>
                  </a:lnTo>
                  <a:lnTo>
                    <a:pt x="562254" y="606256"/>
                  </a:lnTo>
                  <a:lnTo>
                    <a:pt x="536240" y="647963"/>
                  </a:lnTo>
                  <a:lnTo>
                    <a:pt x="510762" y="690440"/>
                  </a:lnTo>
                  <a:lnTo>
                    <a:pt x="485817" y="733623"/>
                  </a:lnTo>
                  <a:lnTo>
                    <a:pt x="461406" y="777448"/>
                  </a:lnTo>
                  <a:lnTo>
                    <a:pt x="437528" y="821852"/>
                  </a:lnTo>
                  <a:lnTo>
                    <a:pt x="414181" y="866771"/>
                  </a:lnTo>
                  <a:lnTo>
                    <a:pt x="391365" y="912140"/>
                  </a:lnTo>
                  <a:lnTo>
                    <a:pt x="369079" y="957898"/>
                  </a:lnTo>
                  <a:lnTo>
                    <a:pt x="347323" y="1003979"/>
                  </a:lnTo>
                  <a:lnTo>
                    <a:pt x="326095" y="1050320"/>
                  </a:lnTo>
                  <a:lnTo>
                    <a:pt x="305394" y="1096858"/>
                  </a:lnTo>
                  <a:lnTo>
                    <a:pt x="285220" y="1143529"/>
                  </a:lnTo>
                  <a:lnTo>
                    <a:pt x="265573" y="1190268"/>
                  </a:lnTo>
                  <a:lnTo>
                    <a:pt x="246450" y="1237013"/>
                  </a:lnTo>
                  <a:lnTo>
                    <a:pt x="227852" y="1283700"/>
                  </a:lnTo>
                  <a:lnTo>
                    <a:pt x="209777" y="1330265"/>
                  </a:lnTo>
                  <a:lnTo>
                    <a:pt x="192225" y="1376644"/>
                  </a:lnTo>
                  <a:lnTo>
                    <a:pt x="175194" y="1422774"/>
                  </a:lnTo>
                  <a:lnTo>
                    <a:pt x="158685" y="1468590"/>
                  </a:lnTo>
                  <a:lnTo>
                    <a:pt x="142696" y="1514030"/>
                  </a:lnTo>
                  <a:lnTo>
                    <a:pt x="127227" y="1559030"/>
                  </a:lnTo>
                  <a:lnTo>
                    <a:pt x="112276" y="1603525"/>
                  </a:lnTo>
                  <a:lnTo>
                    <a:pt x="97842" y="1647453"/>
                  </a:lnTo>
                  <a:lnTo>
                    <a:pt x="80166" y="1702465"/>
                  </a:lnTo>
                  <a:lnTo>
                    <a:pt x="63320" y="1756291"/>
                  </a:lnTo>
                  <a:lnTo>
                    <a:pt x="47304" y="1808805"/>
                  </a:lnTo>
                  <a:lnTo>
                    <a:pt x="32115" y="1859883"/>
                  </a:lnTo>
                  <a:lnTo>
                    <a:pt x="17751" y="1909402"/>
                  </a:lnTo>
                  <a:lnTo>
                    <a:pt x="0" y="1972474"/>
                  </a:lnTo>
                  <a:close/>
                </a:path>
              </a:pathLst>
            </a:custGeom>
            <a:solidFill>
              <a:srgbClr val="6799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11D909DE-ABCC-8232-228C-19DEE6F4275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84427" y="7972755"/>
              <a:ext cx="203572" cy="228752"/>
            </a:xfrm>
            <a:prstGeom prst="rect">
              <a:avLst/>
            </a:prstGeom>
          </p:spPr>
        </p:pic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B19BF0E-7FA5-02A2-B471-C81834EFB082}"/>
                </a:ext>
              </a:extLst>
            </p:cNvPr>
            <p:cNvSpPr/>
            <p:nvPr/>
          </p:nvSpPr>
          <p:spPr>
            <a:xfrm>
              <a:off x="13344855" y="8629405"/>
              <a:ext cx="1006475" cy="360045"/>
            </a:xfrm>
            <a:custGeom>
              <a:avLst/>
              <a:gdLst/>
              <a:ahLst/>
              <a:cxnLst/>
              <a:rect l="l" t="t" r="r" b="b"/>
              <a:pathLst>
                <a:path w="1006475" h="360045">
                  <a:moveTo>
                    <a:pt x="50485" y="359507"/>
                  </a:moveTo>
                  <a:lnTo>
                    <a:pt x="951161" y="358919"/>
                  </a:lnTo>
                  <a:lnTo>
                    <a:pt x="955671" y="358923"/>
                  </a:lnTo>
                  <a:lnTo>
                    <a:pt x="960113" y="358378"/>
                  </a:lnTo>
                  <a:lnTo>
                    <a:pt x="994255" y="338304"/>
                  </a:lnTo>
                  <a:lnTo>
                    <a:pt x="1006144" y="304962"/>
                  </a:lnTo>
                  <a:lnTo>
                    <a:pt x="1006026" y="300488"/>
                  </a:lnTo>
                  <a:lnTo>
                    <a:pt x="991214" y="262491"/>
                  </a:lnTo>
                  <a:lnTo>
                    <a:pt x="959226" y="225641"/>
                  </a:lnTo>
                  <a:lnTo>
                    <a:pt x="918772" y="198352"/>
                  </a:lnTo>
                  <a:lnTo>
                    <a:pt x="872624" y="182491"/>
                  </a:lnTo>
                  <a:lnTo>
                    <a:pt x="836195" y="178776"/>
                  </a:lnTo>
                  <a:lnTo>
                    <a:pt x="823941" y="179144"/>
                  </a:lnTo>
                  <a:lnTo>
                    <a:pt x="816764" y="179723"/>
                  </a:lnTo>
                  <a:lnTo>
                    <a:pt x="815687" y="169155"/>
                  </a:lnTo>
                  <a:lnTo>
                    <a:pt x="804017" y="128546"/>
                  </a:lnTo>
                  <a:lnTo>
                    <a:pt x="781425" y="92842"/>
                  </a:lnTo>
                  <a:lnTo>
                    <a:pt x="749724" y="64909"/>
                  </a:lnTo>
                  <a:lnTo>
                    <a:pt x="711461" y="46990"/>
                  </a:lnTo>
                  <a:lnTo>
                    <a:pt x="669708" y="40523"/>
                  </a:lnTo>
                  <a:lnTo>
                    <a:pt x="659141" y="40773"/>
                  </a:lnTo>
                  <a:lnTo>
                    <a:pt x="617744" y="49232"/>
                  </a:lnTo>
                  <a:lnTo>
                    <a:pt x="580382" y="68965"/>
                  </a:lnTo>
                  <a:lnTo>
                    <a:pt x="564177" y="82601"/>
                  </a:lnTo>
                  <a:lnTo>
                    <a:pt x="562293" y="76126"/>
                  </a:lnTo>
                  <a:lnTo>
                    <a:pt x="542360" y="41198"/>
                  </a:lnTo>
                  <a:lnTo>
                    <a:pt x="511585" y="15310"/>
                  </a:lnTo>
                  <a:lnTo>
                    <a:pt x="473759" y="1651"/>
                  </a:lnTo>
                  <a:lnTo>
                    <a:pt x="453641" y="0"/>
                  </a:lnTo>
                  <a:lnTo>
                    <a:pt x="446928" y="239"/>
                  </a:lnTo>
                  <a:lnTo>
                    <a:pt x="407879" y="9852"/>
                  </a:lnTo>
                  <a:lnTo>
                    <a:pt x="374557" y="32367"/>
                  </a:lnTo>
                  <a:lnTo>
                    <a:pt x="351068" y="65011"/>
                  </a:lnTo>
                  <a:lnTo>
                    <a:pt x="340307" y="103760"/>
                  </a:lnTo>
                  <a:lnTo>
                    <a:pt x="340066" y="110499"/>
                  </a:lnTo>
                  <a:lnTo>
                    <a:pt x="334210" y="106450"/>
                  </a:lnTo>
                  <a:lnTo>
                    <a:pt x="294667" y="91477"/>
                  </a:lnTo>
                  <a:lnTo>
                    <a:pt x="280487" y="90275"/>
                  </a:lnTo>
                  <a:lnTo>
                    <a:pt x="273403" y="90411"/>
                  </a:lnTo>
                  <a:lnTo>
                    <a:pt x="232532" y="101381"/>
                  </a:lnTo>
                  <a:lnTo>
                    <a:pt x="199577" y="127925"/>
                  </a:lnTo>
                  <a:lnTo>
                    <a:pt x="180167" y="165528"/>
                  </a:lnTo>
                  <a:lnTo>
                    <a:pt x="176498" y="193614"/>
                  </a:lnTo>
                  <a:lnTo>
                    <a:pt x="163551" y="190875"/>
                  </a:lnTo>
                  <a:lnTo>
                    <a:pt x="150515" y="189287"/>
                  </a:lnTo>
                  <a:lnTo>
                    <a:pt x="137389" y="188849"/>
                  </a:lnTo>
                  <a:lnTo>
                    <a:pt x="124175" y="189562"/>
                  </a:lnTo>
                  <a:lnTo>
                    <a:pt x="86419" y="199263"/>
                  </a:lnTo>
                  <a:lnTo>
                    <a:pt x="53156" y="219327"/>
                  </a:lnTo>
                  <a:lnTo>
                    <a:pt x="25624" y="247661"/>
                  </a:lnTo>
                  <a:lnTo>
                    <a:pt x="5058" y="282170"/>
                  </a:lnTo>
                  <a:lnTo>
                    <a:pt x="0" y="304252"/>
                  </a:lnTo>
                  <a:lnTo>
                    <a:pt x="683" y="313391"/>
                  </a:lnTo>
                  <a:lnTo>
                    <a:pt x="21105" y="348031"/>
                  </a:lnTo>
                  <a:lnTo>
                    <a:pt x="45973" y="358951"/>
                  </a:lnTo>
                  <a:lnTo>
                    <a:pt x="50485" y="35950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1D79F183-B549-0990-7198-8C73B4F61381}"/>
              </a:ext>
            </a:extLst>
          </p:cNvPr>
          <p:cNvSpPr/>
          <p:nvPr/>
        </p:nvSpPr>
        <p:spPr>
          <a:xfrm>
            <a:off x="14821154" y="7360543"/>
            <a:ext cx="591185" cy="210185"/>
          </a:xfrm>
          <a:custGeom>
            <a:avLst/>
            <a:gdLst/>
            <a:ahLst/>
            <a:cxnLst/>
            <a:rect l="l" t="t" r="r" b="b"/>
            <a:pathLst>
              <a:path w="591184" h="210184">
                <a:moveTo>
                  <a:pt x="29025" y="209551"/>
                </a:moveTo>
                <a:lnTo>
                  <a:pt x="558603" y="209611"/>
                </a:lnTo>
                <a:lnTo>
                  <a:pt x="561257" y="209605"/>
                </a:lnTo>
                <a:lnTo>
                  <a:pt x="563870" y="209277"/>
                </a:lnTo>
                <a:lnTo>
                  <a:pt x="590929" y="177798"/>
                </a:lnTo>
                <a:lnTo>
                  <a:pt x="590861" y="175165"/>
                </a:lnTo>
                <a:lnTo>
                  <a:pt x="571524" y="139658"/>
                </a:lnTo>
                <a:lnTo>
                  <a:pt x="533083" y="112622"/>
                </a:lnTo>
                <a:lnTo>
                  <a:pt x="494014" y="104384"/>
                </a:lnTo>
                <a:lnTo>
                  <a:pt x="479655" y="104617"/>
                </a:lnTo>
                <a:lnTo>
                  <a:pt x="479095" y="96280"/>
                </a:lnTo>
                <a:lnTo>
                  <a:pt x="457793" y="51757"/>
                </a:lnTo>
                <a:lnTo>
                  <a:pt x="415876" y="25699"/>
                </a:lnTo>
                <a:lnTo>
                  <a:pt x="391158" y="22468"/>
                </a:lnTo>
                <a:lnTo>
                  <a:pt x="382900" y="22957"/>
                </a:lnTo>
                <a:lnTo>
                  <a:pt x="343951" y="36877"/>
                </a:lnTo>
                <a:lnTo>
                  <a:pt x="331252" y="47548"/>
                </a:lnTo>
                <a:lnTo>
                  <a:pt x="328881" y="40038"/>
                </a:lnTo>
                <a:lnTo>
                  <a:pt x="296778" y="6881"/>
                </a:lnTo>
                <a:lnTo>
                  <a:pt x="266521" y="0"/>
                </a:lnTo>
                <a:lnTo>
                  <a:pt x="250891" y="1939"/>
                </a:lnTo>
                <a:lnTo>
                  <a:pt x="212464" y="27501"/>
                </a:lnTo>
                <a:lnTo>
                  <a:pt x="199749" y="63870"/>
                </a:lnTo>
                <a:lnTo>
                  <a:pt x="195250" y="60512"/>
                </a:lnTo>
                <a:lnTo>
                  <a:pt x="190376" y="57835"/>
                </a:lnTo>
                <a:lnTo>
                  <a:pt x="179880" y="53846"/>
                </a:lnTo>
                <a:lnTo>
                  <a:pt x="174459" y="52610"/>
                </a:lnTo>
                <a:lnTo>
                  <a:pt x="163270" y="51655"/>
                </a:lnTo>
                <a:lnTo>
                  <a:pt x="157718" y="51954"/>
                </a:lnTo>
                <a:lnTo>
                  <a:pt x="118650" y="71840"/>
                </a:lnTo>
                <a:lnTo>
                  <a:pt x="103485" y="107222"/>
                </a:lnTo>
                <a:lnTo>
                  <a:pt x="103553" y="112836"/>
                </a:lnTo>
                <a:lnTo>
                  <a:pt x="95936" y="111196"/>
                </a:lnTo>
                <a:lnTo>
                  <a:pt x="88266" y="110245"/>
                </a:lnTo>
                <a:lnTo>
                  <a:pt x="80540" y="109981"/>
                </a:lnTo>
                <a:lnTo>
                  <a:pt x="72761" y="110405"/>
                </a:lnTo>
                <a:lnTo>
                  <a:pt x="36723" y="123489"/>
                </a:lnTo>
                <a:lnTo>
                  <a:pt x="9573" y="150759"/>
                </a:lnTo>
                <a:lnTo>
                  <a:pt x="0" y="177362"/>
                </a:lnTo>
                <a:lnTo>
                  <a:pt x="436" y="182628"/>
                </a:lnTo>
                <a:lnTo>
                  <a:pt x="26430" y="209172"/>
                </a:lnTo>
                <a:lnTo>
                  <a:pt x="29025" y="2095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4CB379E-EA64-3991-60F5-537D55E897C3}"/>
              </a:ext>
            </a:extLst>
          </p:cNvPr>
          <p:cNvSpPr/>
          <p:nvPr/>
        </p:nvSpPr>
        <p:spPr>
          <a:xfrm>
            <a:off x="17551075" y="6711301"/>
            <a:ext cx="591820" cy="212090"/>
          </a:xfrm>
          <a:custGeom>
            <a:avLst/>
            <a:gdLst/>
            <a:ahLst/>
            <a:cxnLst/>
            <a:rect l="l" t="t" r="r" b="b"/>
            <a:pathLst>
              <a:path w="591819" h="212090">
                <a:moveTo>
                  <a:pt x="29700" y="211651"/>
                </a:moveTo>
                <a:lnTo>
                  <a:pt x="559449" y="211642"/>
                </a:lnTo>
                <a:lnTo>
                  <a:pt x="590622" y="187747"/>
                </a:lnTo>
                <a:lnTo>
                  <a:pt x="591725" y="179919"/>
                </a:lnTo>
                <a:lnTo>
                  <a:pt x="591665" y="177293"/>
                </a:lnTo>
                <a:lnTo>
                  <a:pt x="572369" y="141281"/>
                </a:lnTo>
                <a:lnTo>
                  <a:pt x="533944" y="114269"/>
                </a:lnTo>
                <a:lnTo>
                  <a:pt x="494863" y="106049"/>
                </a:lnTo>
                <a:lnTo>
                  <a:pt x="480502" y="106301"/>
                </a:lnTo>
                <a:lnTo>
                  <a:pt x="479961" y="97947"/>
                </a:lnTo>
                <a:lnTo>
                  <a:pt x="458700" y="53309"/>
                </a:lnTo>
                <a:lnTo>
                  <a:pt x="416729" y="27173"/>
                </a:lnTo>
                <a:lnTo>
                  <a:pt x="391966" y="23936"/>
                </a:lnTo>
                <a:lnTo>
                  <a:pt x="383693" y="24429"/>
                </a:lnTo>
                <a:lnTo>
                  <a:pt x="344688" y="38407"/>
                </a:lnTo>
                <a:lnTo>
                  <a:pt x="331982" y="49116"/>
                </a:lnTo>
                <a:lnTo>
                  <a:pt x="329765" y="41418"/>
                </a:lnTo>
                <a:lnTo>
                  <a:pt x="297702" y="7179"/>
                </a:lnTo>
                <a:lnTo>
                  <a:pt x="266982" y="0"/>
                </a:lnTo>
                <a:lnTo>
                  <a:pt x="251083" y="1982"/>
                </a:lnTo>
                <a:lnTo>
                  <a:pt x="212268" y="28320"/>
                </a:lnTo>
                <a:lnTo>
                  <a:pt x="200132" y="65554"/>
                </a:lnTo>
                <a:lnTo>
                  <a:pt x="195631" y="62205"/>
                </a:lnTo>
                <a:lnTo>
                  <a:pt x="190758" y="59536"/>
                </a:lnTo>
                <a:lnTo>
                  <a:pt x="180266" y="55557"/>
                </a:lnTo>
                <a:lnTo>
                  <a:pt x="174848" y="54324"/>
                </a:lnTo>
                <a:lnTo>
                  <a:pt x="163669" y="53370"/>
                </a:lnTo>
                <a:lnTo>
                  <a:pt x="158120" y="53667"/>
                </a:lnTo>
                <a:lnTo>
                  <a:pt x="119048" y="73485"/>
                </a:lnTo>
                <a:lnTo>
                  <a:pt x="103777" y="108794"/>
                </a:lnTo>
                <a:lnTo>
                  <a:pt x="103820" y="114404"/>
                </a:lnTo>
                <a:lnTo>
                  <a:pt x="96201" y="112798"/>
                </a:lnTo>
                <a:lnTo>
                  <a:pt x="88529" y="111858"/>
                </a:lnTo>
                <a:lnTo>
                  <a:pt x="80805" y="111583"/>
                </a:lnTo>
                <a:lnTo>
                  <a:pt x="73028" y="111973"/>
                </a:lnTo>
                <a:lnTo>
                  <a:pt x="36989" y="125057"/>
                </a:lnTo>
                <a:lnTo>
                  <a:pt x="9840" y="152327"/>
                </a:lnTo>
                <a:lnTo>
                  <a:pt x="0" y="179140"/>
                </a:lnTo>
                <a:lnTo>
                  <a:pt x="396" y="184518"/>
                </a:lnTo>
                <a:lnTo>
                  <a:pt x="27044" y="211326"/>
                </a:lnTo>
                <a:lnTo>
                  <a:pt x="29700" y="211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80751448-F840-CFF7-D59C-8A5431AEF265}"/>
              </a:ext>
            </a:extLst>
          </p:cNvPr>
          <p:cNvSpPr/>
          <p:nvPr/>
        </p:nvSpPr>
        <p:spPr>
          <a:xfrm>
            <a:off x="16358113" y="7794728"/>
            <a:ext cx="213995" cy="2492375"/>
          </a:xfrm>
          <a:custGeom>
            <a:avLst/>
            <a:gdLst/>
            <a:ahLst/>
            <a:cxnLst/>
            <a:rect l="l" t="t" r="r" b="b"/>
            <a:pathLst>
              <a:path w="213994" h="2492375">
                <a:moveTo>
                  <a:pt x="0" y="2492270"/>
                </a:moveTo>
                <a:lnTo>
                  <a:pt x="213780" y="2492270"/>
                </a:lnTo>
                <a:lnTo>
                  <a:pt x="166969" y="0"/>
                </a:lnTo>
                <a:lnTo>
                  <a:pt x="46811" y="0"/>
                </a:lnTo>
                <a:lnTo>
                  <a:pt x="0" y="2492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BA5098B-635E-CD24-1D50-3D0A60BC4CBB}"/>
              </a:ext>
            </a:extLst>
          </p:cNvPr>
          <p:cNvSpPr/>
          <p:nvPr/>
        </p:nvSpPr>
        <p:spPr>
          <a:xfrm>
            <a:off x="16380268" y="6424375"/>
            <a:ext cx="266065" cy="1214755"/>
          </a:xfrm>
          <a:custGeom>
            <a:avLst/>
            <a:gdLst/>
            <a:ahLst/>
            <a:cxnLst/>
            <a:rect l="l" t="t" r="r" b="b"/>
            <a:pathLst>
              <a:path w="266065" h="1214754">
                <a:moveTo>
                  <a:pt x="70097" y="1214340"/>
                </a:moveTo>
                <a:lnTo>
                  <a:pt x="75011" y="1214309"/>
                </a:lnTo>
                <a:lnTo>
                  <a:pt x="82510" y="1214314"/>
                </a:lnTo>
                <a:lnTo>
                  <a:pt x="89841" y="1213213"/>
                </a:lnTo>
                <a:lnTo>
                  <a:pt x="128679" y="1192093"/>
                </a:lnTo>
                <a:lnTo>
                  <a:pt x="251313" y="894929"/>
                </a:lnTo>
                <a:lnTo>
                  <a:pt x="264572" y="842166"/>
                </a:lnTo>
                <a:lnTo>
                  <a:pt x="265909" y="823945"/>
                </a:lnTo>
                <a:lnTo>
                  <a:pt x="265697" y="805676"/>
                </a:lnTo>
                <a:lnTo>
                  <a:pt x="263926" y="787628"/>
                </a:lnTo>
                <a:lnTo>
                  <a:pt x="260598" y="769802"/>
                </a:lnTo>
                <a:lnTo>
                  <a:pt x="255712" y="752197"/>
                </a:lnTo>
                <a:lnTo>
                  <a:pt x="98047" y="267165"/>
                </a:lnTo>
                <a:lnTo>
                  <a:pt x="27587" y="7407"/>
                </a:lnTo>
                <a:lnTo>
                  <a:pt x="25573" y="4689"/>
                </a:lnTo>
                <a:lnTo>
                  <a:pt x="19528" y="746"/>
                </a:lnTo>
                <a:lnTo>
                  <a:pt x="16228" y="0"/>
                </a:lnTo>
                <a:lnTo>
                  <a:pt x="9074" y="955"/>
                </a:lnTo>
                <a:lnTo>
                  <a:pt x="6086" y="2542"/>
                </a:lnTo>
                <a:lnTo>
                  <a:pt x="1288" y="7933"/>
                </a:lnTo>
                <a:lnTo>
                  <a:pt x="59" y="11085"/>
                </a:lnTo>
                <a:lnTo>
                  <a:pt x="0" y="1144675"/>
                </a:lnTo>
                <a:lnTo>
                  <a:pt x="481" y="1149541"/>
                </a:lnTo>
                <a:lnTo>
                  <a:pt x="15399" y="1185402"/>
                </a:lnTo>
                <a:lnTo>
                  <a:pt x="50890" y="1210627"/>
                </a:lnTo>
                <a:lnTo>
                  <a:pt x="65228" y="1213889"/>
                </a:lnTo>
                <a:lnTo>
                  <a:pt x="70097" y="12143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B1637913-BA2F-0DF0-9A04-9453E4547467}"/>
              </a:ext>
            </a:extLst>
          </p:cNvPr>
          <p:cNvSpPr/>
          <p:nvPr/>
        </p:nvSpPr>
        <p:spPr>
          <a:xfrm>
            <a:off x="16514067" y="7724943"/>
            <a:ext cx="1092200" cy="607060"/>
          </a:xfrm>
          <a:custGeom>
            <a:avLst/>
            <a:gdLst/>
            <a:ahLst/>
            <a:cxnLst/>
            <a:rect l="l" t="t" r="r" b="b"/>
            <a:pathLst>
              <a:path w="1092200" h="607059">
                <a:moveTo>
                  <a:pt x="1075393" y="606566"/>
                </a:moveTo>
                <a:lnTo>
                  <a:pt x="1091731" y="590595"/>
                </a:lnTo>
                <a:lnTo>
                  <a:pt x="1091426" y="588775"/>
                </a:lnTo>
                <a:lnTo>
                  <a:pt x="1083410" y="579012"/>
                </a:lnTo>
                <a:lnTo>
                  <a:pt x="108184" y="7723"/>
                </a:lnTo>
                <a:lnTo>
                  <a:pt x="75185" y="0"/>
                </a:lnTo>
                <a:lnTo>
                  <a:pt x="65421" y="625"/>
                </a:lnTo>
                <a:lnTo>
                  <a:pt x="25899" y="18430"/>
                </a:lnTo>
                <a:lnTo>
                  <a:pt x="10551" y="37257"/>
                </a:lnTo>
                <a:lnTo>
                  <a:pt x="6766" y="43723"/>
                </a:lnTo>
                <a:lnTo>
                  <a:pt x="4018" y="50604"/>
                </a:lnTo>
                <a:lnTo>
                  <a:pt x="597" y="65194"/>
                </a:lnTo>
                <a:lnTo>
                  <a:pt x="0" y="72579"/>
                </a:lnTo>
                <a:lnTo>
                  <a:pt x="1032" y="87530"/>
                </a:lnTo>
                <a:lnTo>
                  <a:pt x="196924" y="350849"/>
                </a:lnTo>
                <a:lnTo>
                  <a:pt x="235816" y="389054"/>
                </a:lnTo>
                <a:lnTo>
                  <a:pt x="283314" y="416100"/>
                </a:lnTo>
                <a:lnTo>
                  <a:pt x="815890" y="536065"/>
                </a:lnTo>
                <a:lnTo>
                  <a:pt x="1071834" y="605520"/>
                </a:lnTo>
                <a:lnTo>
                  <a:pt x="1073580" y="606220"/>
                </a:lnTo>
                <a:lnTo>
                  <a:pt x="1075393" y="6065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31E162A3-435D-D9C4-5536-0DF411231A92}"/>
              </a:ext>
            </a:extLst>
          </p:cNvPr>
          <p:cNvSpPr/>
          <p:nvPr/>
        </p:nvSpPr>
        <p:spPr>
          <a:xfrm>
            <a:off x="15340939" y="7550098"/>
            <a:ext cx="1296035" cy="830580"/>
          </a:xfrm>
          <a:custGeom>
            <a:avLst/>
            <a:gdLst/>
            <a:ahLst/>
            <a:cxnLst/>
            <a:rect l="l" t="t" r="r" b="b"/>
            <a:pathLst>
              <a:path w="1296034" h="830579">
                <a:moveTo>
                  <a:pt x="1295552" y="169900"/>
                </a:moveTo>
                <a:lnTo>
                  <a:pt x="1290231" y="128435"/>
                </a:lnTo>
                <a:lnTo>
                  <a:pt x="1275003" y="89509"/>
                </a:lnTo>
                <a:lnTo>
                  <a:pt x="1250772" y="55460"/>
                </a:lnTo>
                <a:lnTo>
                  <a:pt x="1218971" y="28308"/>
                </a:lnTo>
                <a:lnTo>
                  <a:pt x="1181531" y="9690"/>
                </a:lnTo>
                <a:lnTo>
                  <a:pt x="1140714" y="736"/>
                </a:lnTo>
                <a:lnTo>
                  <a:pt x="1123975" y="0"/>
                </a:lnTo>
                <a:lnTo>
                  <a:pt x="1115593" y="241"/>
                </a:lnTo>
                <a:lnTo>
                  <a:pt x="1074445" y="7581"/>
                </a:lnTo>
                <a:lnTo>
                  <a:pt x="1036320" y="24714"/>
                </a:lnTo>
                <a:lnTo>
                  <a:pt x="1003490" y="50596"/>
                </a:lnTo>
                <a:lnTo>
                  <a:pt x="977925" y="83680"/>
                </a:lnTo>
                <a:lnTo>
                  <a:pt x="961174" y="121970"/>
                </a:lnTo>
                <a:lnTo>
                  <a:pt x="954227" y="163182"/>
                </a:lnTo>
                <a:lnTo>
                  <a:pt x="954062" y="171577"/>
                </a:lnTo>
                <a:lnTo>
                  <a:pt x="954316" y="179959"/>
                </a:lnTo>
                <a:lnTo>
                  <a:pt x="954493" y="182333"/>
                </a:lnTo>
                <a:lnTo>
                  <a:pt x="692277" y="207365"/>
                </a:lnTo>
                <a:lnTo>
                  <a:pt x="639127" y="219443"/>
                </a:lnTo>
                <a:lnTo>
                  <a:pt x="590677" y="244741"/>
                </a:lnTo>
                <a:lnTo>
                  <a:pt x="200875" y="628142"/>
                </a:lnTo>
                <a:lnTo>
                  <a:pt x="4089" y="805611"/>
                </a:lnTo>
                <a:lnTo>
                  <a:pt x="1752" y="808113"/>
                </a:lnTo>
                <a:lnTo>
                  <a:pt x="457" y="811072"/>
                </a:lnTo>
                <a:lnTo>
                  <a:pt x="0" y="817905"/>
                </a:lnTo>
                <a:lnTo>
                  <a:pt x="863" y="821016"/>
                </a:lnTo>
                <a:lnTo>
                  <a:pt x="4813" y="826617"/>
                </a:lnTo>
                <a:lnTo>
                  <a:pt x="7442" y="828471"/>
                </a:lnTo>
                <a:lnTo>
                  <a:pt x="14046" y="830338"/>
                </a:lnTo>
                <a:lnTo>
                  <a:pt x="17259" y="830122"/>
                </a:lnTo>
                <a:lnTo>
                  <a:pt x="431812" y="620395"/>
                </a:lnTo>
                <a:lnTo>
                  <a:pt x="1028496" y="317779"/>
                </a:lnTo>
                <a:lnTo>
                  <a:pt x="1033119" y="314731"/>
                </a:lnTo>
                <a:lnTo>
                  <a:pt x="1037755" y="317627"/>
                </a:lnTo>
                <a:lnTo>
                  <a:pt x="1076045" y="334378"/>
                </a:lnTo>
                <a:lnTo>
                  <a:pt x="1117257" y="341312"/>
                </a:lnTo>
                <a:lnTo>
                  <a:pt x="1125639" y="341477"/>
                </a:lnTo>
                <a:lnTo>
                  <a:pt x="1134033" y="341236"/>
                </a:lnTo>
                <a:lnTo>
                  <a:pt x="1175169" y="333895"/>
                </a:lnTo>
                <a:lnTo>
                  <a:pt x="1213294" y="316763"/>
                </a:lnTo>
                <a:lnTo>
                  <a:pt x="1246136" y="290880"/>
                </a:lnTo>
                <a:lnTo>
                  <a:pt x="1271701" y="257797"/>
                </a:lnTo>
                <a:lnTo>
                  <a:pt x="1288440" y="219506"/>
                </a:lnTo>
                <a:lnTo>
                  <a:pt x="1295387" y="178295"/>
                </a:lnTo>
                <a:lnTo>
                  <a:pt x="1295552" y="1699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6642C37-3F1E-2B95-CE8D-D3854F8BC9C2}"/>
              </a:ext>
            </a:extLst>
          </p:cNvPr>
          <p:cNvSpPr/>
          <p:nvPr/>
        </p:nvSpPr>
        <p:spPr>
          <a:xfrm>
            <a:off x="15615336" y="9291036"/>
            <a:ext cx="95885" cy="996315"/>
          </a:xfrm>
          <a:custGeom>
            <a:avLst/>
            <a:gdLst/>
            <a:ahLst/>
            <a:cxnLst/>
            <a:rect l="l" t="t" r="r" b="b"/>
            <a:pathLst>
              <a:path w="95884" h="996315">
                <a:moveTo>
                  <a:pt x="0" y="995963"/>
                </a:moveTo>
                <a:lnTo>
                  <a:pt x="95411" y="995963"/>
                </a:lnTo>
                <a:lnTo>
                  <a:pt x="76740" y="0"/>
                </a:lnTo>
                <a:lnTo>
                  <a:pt x="18745" y="0"/>
                </a:lnTo>
                <a:lnTo>
                  <a:pt x="0" y="9959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B8FCE060-FD21-D139-1765-04441CBE4672}"/>
              </a:ext>
            </a:extLst>
          </p:cNvPr>
          <p:cNvGrpSpPr/>
          <p:nvPr/>
        </p:nvGrpSpPr>
        <p:grpSpPr>
          <a:xfrm>
            <a:off x="15120024" y="8630083"/>
            <a:ext cx="1093470" cy="944244"/>
            <a:chOff x="15120024" y="8630083"/>
            <a:chExt cx="1093470" cy="944244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33BA7051-81C1-606D-E212-3EBD9EC288C2}"/>
                </a:ext>
              </a:extLst>
            </p:cNvPr>
            <p:cNvSpPr/>
            <p:nvPr/>
          </p:nvSpPr>
          <p:spPr>
            <a:xfrm>
              <a:off x="15120024" y="8630094"/>
              <a:ext cx="1093470" cy="944244"/>
            </a:xfrm>
            <a:custGeom>
              <a:avLst/>
              <a:gdLst/>
              <a:ahLst/>
              <a:cxnLst/>
              <a:rect l="l" t="t" r="r" b="b"/>
              <a:pathLst>
                <a:path w="1093469" h="944245">
                  <a:moveTo>
                    <a:pt x="514794" y="667296"/>
                  </a:moveTo>
                  <a:lnTo>
                    <a:pt x="514032" y="657783"/>
                  </a:lnTo>
                  <a:lnTo>
                    <a:pt x="512762" y="653275"/>
                  </a:lnTo>
                  <a:lnTo>
                    <a:pt x="510578" y="649020"/>
                  </a:lnTo>
                  <a:lnTo>
                    <a:pt x="507250" y="642429"/>
                  </a:lnTo>
                  <a:lnTo>
                    <a:pt x="502361" y="637349"/>
                  </a:lnTo>
                  <a:lnTo>
                    <a:pt x="489419" y="630199"/>
                  </a:lnTo>
                  <a:lnTo>
                    <a:pt x="482511" y="628764"/>
                  </a:lnTo>
                  <a:lnTo>
                    <a:pt x="334619" y="642886"/>
                  </a:lnTo>
                  <a:lnTo>
                    <a:pt x="292963" y="656221"/>
                  </a:lnTo>
                  <a:lnTo>
                    <a:pt x="97777" y="845934"/>
                  </a:lnTo>
                  <a:lnTo>
                    <a:pt x="1193" y="932776"/>
                  </a:lnTo>
                  <a:lnTo>
                    <a:pt x="419" y="934237"/>
                  </a:lnTo>
                  <a:lnTo>
                    <a:pt x="0" y="937755"/>
                  </a:lnTo>
                  <a:lnTo>
                    <a:pt x="381" y="939368"/>
                  </a:lnTo>
                  <a:lnTo>
                    <a:pt x="2374" y="942289"/>
                  </a:lnTo>
                  <a:lnTo>
                    <a:pt x="3733" y="943241"/>
                  </a:lnTo>
                  <a:lnTo>
                    <a:pt x="7150" y="944130"/>
                  </a:lnTo>
                  <a:lnTo>
                    <a:pt x="8801" y="943965"/>
                  </a:lnTo>
                  <a:lnTo>
                    <a:pt x="499097" y="695261"/>
                  </a:lnTo>
                  <a:lnTo>
                    <a:pt x="514248" y="671957"/>
                  </a:lnTo>
                  <a:lnTo>
                    <a:pt x="514794" y="667296"/>
                  </a:lnTo>
                  <a:close/>
                </a:path>
                <a:path w="1093469" h="944245">
                  <a:moveTo>
                    <a:pt x="630567" y="396506"/>
                  </a:moveTo>
                  <a:lnTo>
                    <a:pt x="549122" y="128219"/>
                  </a:lnTo>
                  <a:lnTo>
                    <a:pt x="515607" y="3429"/>
                  </a:lnTo>
                  <a:lnTo>
                    <a:pt x="514629" y="2159"/>
                  </a:lnTo>
                  <a:lnTo>
                    <a:pt x="511733" y="342"/>
                  </a:lnTo>
                  <a:lnTo>
                    <a:pt x="510171" y="0"/>
                  </a:lnTo>
                  <a:lnTo>
                    <a:pt x="506780" y="444"/>
                  </a:lnTo>
                  <a:lnTo>
                    <a:pt x="505358" y="1193"/>
                  </a:lnTo>
                  <a:lnTo>
                    <a:pt x="503047" y="3721"/>
                  </a:lnTo>
                  <a:lnTo>
                    <a:pt x="502437" y="5194"/>
                  </a:lnTo>
                  <a:lnTo>
                    <a:pt x="502297" y="553935"/>
                  </a:lnTo>
                  <a:lnTo>
                    <a:pt x="503161" y="558584"/>
                  </a:lnTo>
                  <a:lnTo>
                    <a:pt x="533552" y="585584"/>
                  </a:lnTo>
                  <a:lnTo>
                    <a:pt x="538365" y="585584"/>
                  </a:lnTo>
                  <a:lnTo>
                    <a:pt x="545807" y="585584"/>
                  </a:lnTo>
                  <a:lnTo>
                    <a:pt x="623443" y="431050"/>
                  </a:lnTo>
                  <a:lnTo>
                    <a:pt x="629920" y="405371"/>
                  </a:lnTo>
                  <a:lnTo>
                    <a:pt x="630567" y="396506"/>
                  </a:lnTo>
                  <a:close/>
                </a:path>
                <a:path w="1093469" h="944245">
                  <a:moveTo>
                    <a:pt x="1093254" y="912228"/>
                  </a:moveTo>
                  <a:lnTo>
                    <a:pt x="617016" y="629780"/>
                  </a:lnTo>
                  <a:lnTo>
                    <a:pt x="603224" y="627113"/>
                  </a:lnTo>
                  <a:lnTo>
                    <a:pt x="598589" y="627418"/>
                  </a:lnTo>
                  <a:lnTo>
                    <a:pt x="568540" y="651586"/>
                  </a:lnTo>
                  <a:lnTo>
                    <a:pt x="566915" y="658456"/>
                  </a:lnTo>
                  <a:lnTo>
                    <a:pt x="567931" y="673214"/>
                  </a:lnTo>
                  <a:lnTo>
                    <a:pt x="662228" y="796620"/>
                  </a:lnTo>
                  <a:lnTo>
                    <a:pt x="703694" y="828065"/>
                  </a:lnTo>
                  <a:lnTo>
                    <a:pt x="961224" y="885990"/>
                  </a:lnTo>
                  <a:lnTo>
                    <a:pt x="1085977" y="919975"/>
                  </a:lnTo>
                  <a:lnTo>
                    <a:pt x="1087589" y="919797"/>
                  </a:lnTo>
                  <a:lnTo>
                    <a:pt x="1090701" y="918248"/>
                  </a:lnTo>
                  <a:lnTo>
                    <a:pt x="1091819" y="917067"/>
                  </a:lnTo>
                  <a:lnTo>
                    <a:pt x="1093177" y="913853"/>
                  </a:lnTo>
                  <a:lnTo>
                    <a:pt x="1093254" y="91222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F9404D35-C320-949C-AA4B-47DDC364B05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0948" y="9172962"/>
              <a:ext cx="164841" cy="164841"/>
            </a:xfrm>
            <a:prstGeom prst="rect">
              <a:avLst/>
            </a:prstGeom>
          </p:spPr>
        </p:pic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0B2CD1D4-A460-E672-7187-2821D4240D9B}"/>
              </a:ext>
            </a:extLst>
          </p:cNvPr>
          <p:cNvSpPr/>
          <p:nvPr/>
        </p:nvSpPr>
        <p:spPr>
          <a:xfrm>
            <a:off x="17482740" y="9142285"/>
            <a:ext cx="106045" cy="1144905"/>
          </a:xfrm>
          <a:custGeom>
            <a:avLst/>
            <a:gdLst/>
            <a:ahLst/>
            <a:cxnLst/>
            <a:rect l="l" t="t" r="r" b="b"/>
            <a:pathLst>
              <a:path w="106044" h="1144904">
                <a:moveTo>
                  <a:pt x="0" y="1144714"/>
                </a:moveTo>
                <a:lnTo>
                  <a:pt x="105650" y="1144714"/>
                </a:lnTo>
                <a:lnTo>
                  <a:pt x="84177" y="0"/>
                </a:lnTo>
                <a:lnTo>
                  <a:pt x="21551" y="0"/>
                </a:lnTo>
                <a:lnTo>
                  <a:pt x="0" y="1144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3C427F20-6F5E-887B-68A7-3491F54E2F35}"/>
              </a:ext>
            </a:extLst>
          </p:cNvPr>
          <p:cNvSpPr/>
          <p:nvPr/>
        </p:nvSpPr>
        <p:spPr>
          <a:xfrm>
            <a:off x="17491643" y="8427974"/>
            <a:ext cx="138430" cy="633095"/>
          </a:xfrm>
          <a:custGeom>
            <a:avLst/>
            <a:gdLst/>
            <a:ahLst/>
            <a:cxnLst/>
            <a:rect l="l" t="t" r="r" b="b"/>
            <a:pathLst>
              <a:path w="138430" h="633095">
                <a:moveTo>
                  <a:pt x="33772" y="632947"/>
                </a:moveTo>
                <a:lnTo>
                  <a:pt x="38925" y="632931"/>
                </a:lnTo>
                <a:lnTo>
                  <a:pt x="46914" y="632948"/>
                </a:lnTo>
                <a:lnTo>
                  <a:pt x="54207" y="630704"/>
                </a:lnTo>
                <a:lnTo>
                  <a:pt x="130722" y="466585"/>
                </a:lnTo>
                <a:lnTo>
                  <a:pt x="138335" y="429502"/>
                </a:lnTo>
                <a:lnTo>
                  <a:pt x="138209" y="419958"/>
                </a:lnTo>
                <a:lnTo>
                  <a:pt x="137265" y="410532"/>
                </a:lnTo>
                <a:lnTo>
                  <a:pt x="135502" y="401225"/>
                </a:lnTo>
                <a:lnTo>
                  <a:pt x="132922" y="392035"/>
                </a:lnTo>
                <a:lnTo>
                  <a:pt x="50848" y="139332"/>
                </a:lnTo>
                <a:lnTo>
                  <a:pt x="14378" y="4011"/>
                </a:lnTo>
                <a:lnTo>
                  <a:pt x="13353" y="2550"/>
                </a:lnTo>
                <a:lnTo>
                  <a:pt x="10192" y="409"/>
                </a:lnTo>
                <a:lnTo>
                  <a:pt x="8455" y="0"/>
                </a:lnTo>
                <a:lnTo>
                  <a:pt x="4670" y="502"/>
                </a:lnTo>
                <a:lnTo>
                  <a:pt x="3101" y="1351"/>
                </a:lnTo>
                <a:lnTo>
                  <a:pt x="608" y="4243"/>
                </a:lnTo>
                <a:lnTo>
                  <a:pt x="0" y="5921"/>
                </a:lnTo>
                <a:lnTo>
                  <a:pt x="30" y="599304"/>
                </a:lnTo>
                <a:lnTo>
                  <a:pt x="28814" y="631974"/>
                </a:lnTo>
                <a:lnTo>
                  <a:pt x="33772" y="6329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DEB2938B-9B56-4FEE-1DDF-C0E746A5B2D6}"/>
              </a:ext>
            </a:extLst>
          </p:cNvPr>
          <p:cNvSpPr/>
          <p:nvPr/>
        </p:nvSpPr>
        <p:spPr>
          <a:xfrm>
            <a:off x="17560866" y="9105695"/>
            <a:ext cx="569595" cy="316865"/>
          </a:xfrm>
          <a:custGeom>
            <a:avLst/>
            <a:gdLst/>
            <a:ahLst/>
            <a:cxnLst/>
            <a:rect l="l" t="t" r="r" b="b"/>
            <a:pathLst>
              <a:path w="569594" h="316865">
                <a:moveTo>
                  <a:pt x="560770" y="316519"/>
                </a:moveTo>
                <a:lnTo>
                  <a:pt x="568991" y="308124"/>
                </a:lnTo>
                <a:lnTo>
                  <a:pt x="567711" y="304448"/>
                </a:lnTo>
                <a:lnTo>
                  <a:pt x="566535" y="303067"/>
                </a:lnTo>
                <a:lnTo>
                  <a:pt x="54512" y="3072"/>
                </a:lnTo>
                <a:lnTo>
                  <a:pt x="49739" y="1414"/>
                </a:lnTo>
                <a:lnTo>
                  <a:pt x="39533" y="0"/>
                </a:lnTo>
                <a:lnTo>
                  <a:pt x="34489" y="298"/>
                </a:lnTo>
                <a:lnTo>
                  <a:pt x="5821" y="19573"/>
                </a:lnTo>
                <a:lnTo>
                  <a:pt x="1764" y="26450"/>
                </a:lnTo>
                <a:lnTo>
                  <a:pt x="0" y="33873"/>
                </a:lnTo>
                <a:lnTo>
                  <a:pt x="1056" y="49808"/>
                </a:lnTo>
                <a:lnTo>
                  <a:pt x="3785" y="56932"/>
                </a:lnTo>
                <a:lnTo>
                  <a:pt x="102943" y="182909"/>
                </a:lnTo>
                <a:lnTo>
                  <a:pt x="139309" y="212938"/>
                </a:lnTo>
                <a:lnTo>
                  <a:pt x="425565" y="279453"/>
                </a:lnTo>
                <a:lnTo>
                  <a:pt x="560770" y="3165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>
            <a:extLst>
              <a:ext uri="{FF2B5EF4-FFF2-40B4-BE49-F238E27FC236}">
                <a16:creationId xmlns:a16="http://schemas.microsoft.com/office/drawing/2014/main" id="{EF7356C8-4FD9-9620-7D28-6BB1B1B40171}"/>
              </a:ext>
            </a:extLst>
          </p:cNvPr>
          <p:cNvGrpSpPr/>
          <p:nvPr/>
        </p:nvGrpSpPr>
        <p:grpSpPr>
          <a:xfrm>
            <a:off x="16949146" y="9014718"/>
            <a:ext cx="676275" cy="433705"/>
            <a:chOff x="16949146" y="9014718"/>
            <a:chExt cx="676275" cy="433705"/>
          </a:xfrm>
        </p:grpSpPr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267B86C9-0B81-A1F7-2990-0300D928642E}"/>
                </a:ext>
              </a:extLst>
            </p:cNvPr>
            <p:cNvSpPr/>
            <p:nvPr/>
          </p:nvSpPr>
          <p:spPr>
            <a:xfrm>
              <a:off x="16949146" y="9107601"/>
              <a:ext cx="556260" cy="340995"/>
            </a:xfrm>
            <a:custGeom>
              <a:avLst/>
              <a:gdLst/>
              <a:ahLst/>
              <a:cxnLst/>
              <a:rect l="l" t="t" r="r" b="b"/>
              <a:pathLst>
                <a:path w="556259" h="340995">
                  <a:moveTo>
                    <a:pt x="7919" y="340581"/>
                  </a:moveTo>
                  <a:lnTo>
                    <a:pt x="538929" y="71840"/>
                  </a:lnTo>
                  <a:lnTo>
                    <a:pt x="555983" y="41620"/>
                  </a:lnTo>
                  <a:lnTo>
                    <a:pt x="555175" y="31314"/>
                  </a:lnTo>
                  <a:lnTo>
                    <a:pt x="553796" y="26436"/>
                  </a:lnTo>
                  <a:lnTo>
                    <a:pt x="551442" y="21835"/>
                  </a:lnTo>
                  <a:lnTo>
                    <a:pt x="547833" y="14715"/>
                  </a:lnTo>
                  <a:lnTo>
                    <a:pt x="542531" y="9231"/>
                  </a:lnTo>
                  <a:lnTo>
                    <a:pt x="528541" y="1539"/>
                  </a:lnTo>
                  <a:lnTo>
                    <a:pt x="521071" y="0"/>
                  </a:lnTo>
                  <a:lnTo>
                    <a:pt x="361480" y="15121"/>
                  </a:lnTo>
                  <a:lnTo>
                    <a:pt x="316530" y="29544"/>
                  </a:lnTo>
                  <a:lnTo>
                    <a:pt x="105767" y="234369"/>
                  </a:lnTo>
                  <a:lnTo>
                    <a:pt x="1458" y="328212"/>
                  </a:lnTo>
                  <a:lnTo>
                    <a:pt x="560" y="329795"/>
                  </a:lnTo>
                  <a:lnTo>
                    <a:pt x="0" y="333662"/>
                  </a:lnTo>
                  <a:lnTo>
                    <a:pt x="410" y="335436"/>
                  </a:lnTo>
                  <a:lnTo>
                    <a:pt x="2612" y="338664"/>
                  </a:lnTo>
                  <a:lnTo>
                    <a:pt x="4114" y="339693"/>
                  </a:lnTo>
                  <a:lnTo>
                    <a:pt x="7919" y="34058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8552345F-C6DA-8B81-9CC6-F20D93DCC78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46876" y="9014718"/>
              <a:ext cx="178038" cy="178038"/>
            </a:xfrm>
            <a:prstGeom prst="rect">
              <a:avLst/>
            </a:prstGeom>
          </p:spPr>
        </p:pic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742B350A-5773-ED01-017F-6C63F291F453}"/>
              </a:ext>
            </a:extLst>
          </p:cNvPr>
          <p:cNvSpPr/>
          <p:nvPr/>
        </p:nvSpPr>
        <p:spPr>
          <a:xfrm>
            <a:off x="18061261" y="9561570"/>
            <a:ext cx="227329" cy="511175"/>
          </a:xfrm>
          <a:custGeom>
            <a:avLst/>
            <a:gdLst/>
            <a:ahLst/>
            <a:cxnLst/>
            <a:rect l="l" t="t" r="r" b="b"/>
            <a:pathLst>
              <a:path w="227330" h="511175">
                <a:moveTo>
                  <a:pt x="221025" y="510799"/>
                </a:moveTo>
                <a:lnTo>
                  <a:pt x="226737" y="510907"/>
                </a:lnTo>
                <a:lnTo>
                  <a:pt x="226737" y="0"/>
                </a:lnTo>
                <a:lnTo>
                  <a:pt x="223182" y="2822"/>
                </a:lnTo>
                <a:lnTo>
                  <a:pt x="199608" y="34661"/>
                </a:lnTo>
                <a:lnTo>
                  <a:pt x="190032" y="73103"/>
                </a:lnTo>
                <a:lnTo>
                  <a:pt x="189934" y="79723"/>
                </a:lnTo>
                <a:lnTo>
                  <a:pt x="191068" y="91280"/>
                </a:lnTo>
                <a:lnTo>
                  <a:pt x="191994" y="96143"/>
                </a:lnTo>
                <a:lnTo>
                  <a:pt x="193267" y="100938"/>
                </a:lnTo>
                <a:lnTo>
                  <a:pt x="186998" y="101878"/>
                </a:lnTo>
                <a:lnTo>
                  <a:pt x="147071" y="120262"/>
                </a:lnTo>
                <a:lnTo>
                  <a:pt x="116003" y="159634"/>
                </a:lnTo>
                <a:lnTo>
                  <a:pt x="107408" y="202742"/>
                </a:lnTo>
                <a:lnTo>
                  <a:pt x="107953" y="209983"/>
                </a:lnTo>
                <a:lnTo>
                  <a:pt x="102666" y="209580"/>
                </a:lnTo>
                <a:lnTo>
                  <a:pt x="97380" y="209580"/>
                </a:lnTo>
                <a:lnTo>
                  <a:pt x="92094" y="209983"/>
                </a:lnTo>
                <a:lnTo>
                  <a:pt x="53395" y="221649"/>
                </a:lnTo>
                <a:lnTo>
                  <a:pt x="22567" y="246690"/>
                </a:lnTo>
                <a:lnTo>
                  <a:pt x="4141" y="281217"/>
                </a:lnTo>
                <a:lnTo>
                  <a:pt x="0" y="307075"/>
                </a:lnTo>
                <a:lnTo>
                  <a:pt x="45" y="313625"/>
                </a:lnTo>
                <a:lnTo>
                  <a:pt x="9507" y="351905"/>
                </a:lnTo>
                <a:lnTo>
                  <a:pt x="33156" y="383587"/>
                </a:lnTo>
                <a:lnTo>
                  <a:pt x="67107" y="403847"/>
                </a:lnTo>
                <a:lnTo>
                  <a:pt x="99614" y="409728"/>
                </a:lnTo>
                <a:lnTo>
                  <a:pt x="106219" y="409617"/>
                </a:lnTo>
                <a:lnTo>
                  <a:pt x="117176" y="408360"/>
                </a:lnTo>
                <a:lnTo>
                  <a:pt x="121498" y="407627"/>
                </a:lnTo>
                <a:lnTo>
                  <a:pt x="125779" y="406659"/>
                </a:lnTo>
                <a:lnTo>
                  <a:pt x="125258" y="412292"/>
                </a:lnTo>
                <a:lnTo>
                  <a:pt x="125258" y="417926"/>
                </a:lnTo>
                <a:lnTo>
                  <a:pt x="126625" y="430120"/>
                </a:lnTo>
                <a:lnTo>
                  <a:pt x="144335" y="470073"/>
                </a:lnTo>
                <a:lnTo>
                  <a:pt x="174692" y="496828"/>
                </a:lnTo>
                <a:lnTo>
                  <a:pt x="212951" y="510008"/>
                </a:lnTo>
                <a:lnTo>
                  <a:pt x="221025" y="510799"/>
                </a:lnTo>
                <a:close/>
              </a:path>
            </a:pathLst>
          </a:custGeom>
          <a:solidFill>
            <a:srgbClr val="C1FF7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0B80CEBD-3CF0-941A-F51C-16B6091BF249}"/>
              </a:ext>
            </a:extLst>
          </p:cNvPr>
          <p:cNvGrpSpPr/>
          <p:nvPr/>
        </p:nvGrpSpPr>
        <p:grpSpPr>
          <a:xfrm>
            <a:off x="4829904" y="7526828"/>
            <a:ext cx="9666605" cy="2760345"/>
            <a:chOff x="4829904" y="7526828"/>
            <a:chExt cx="9666605" cy="2760345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FA9EE80A-1D25-6679-F9CD-97D9F3A6A98A}"/>
                </a:ext>
              </a:extLst>
            </p:cNvPr>
            <p:cNvSpPr/>
            <p:nvPr/>
          </p:nvSpPr>
          <p:spPr>
            <a:xfrm>
              <a:off x="13784885" y="7526832"/>
              <a:ext cx="711200" cy="691515"/>
            </a:xfrm>
            <a:custGeom>
              <a:avLst/>
              <a:gdLst/>
              <a:ahLst/>
              <a:cxnLst/>
              <a:rect l="l" t="t" r="r" b="b"/>
              <a:pathLst>
                <a:path w="711200" h="691515">
                  <a:moveTo>
                    <a:pt x="60363" y="295440"/>
                  </a:moveTo>
                  <a:lnTo>
                    <a:pt x="59905" y="293751"/>
                  </a:lnTo>
                  <a:lnTo>
                    <a:pt x="57607" y="290766"/>
                  </a:lnTo>
                  <a:lnTo>
                    <a:pt x="56095" y="289902"/>
                  </a:lnTo>
                  <a:lnTo>
                    <a:pt x="6045" y="283260"/>
                  </a:lnTo>
                  <a:lnTo>
                    <a:pt x="4356" y="283705"/>
                  </a:lnTo>
                  <a:lnTo>
                    <a:pt x="1346" y="286016"/>
                  </a:lnTo>
                  <a:lnTo>
                    <a:pt x="482" y="287540"/>
                  </a:lnTo>
                  <a:lnTo>
                    <a:pt x="0" y="291312"/>
                  </a:lnTo>
                  <a:lnTo>
                    <a:pt x="444" y="293001"/>
                  </a:lnTo>
                  <a:lnTo>
                    <a:pt x="2768" y="296011"/>
                  </a:lnTo>
                  <a:lnTo>
                    <a:pt x="4292" y="296862"/>
                  </a:lnTo>
                  <a:lnTo>
                    <a:pt x="6184" y="297078"/>
                  </a:lnTo>
                  <a:lnTo>
                    <a:pt x="54356" y="303453"/>
                  </a:lnTo>
                  <a:lnTo>
                    <a:pt x="56032" y="302996"/>
                  </a:lnTo>
                  <a:lnTo>
                    <a:pt x="59016" y="300685"/>
                  </a:lnTo>
                  <a:lnTo>
                    <a:pt x="59880" y="299173"/>
                  </a:lnTo>
                  <a:lnTo>
                    <a:pt x="60363" y="295440"/>
                  </a:lnTo>
                  <a:close/>
                </a:path>
                <a:path w="711200" h="691515">
                  <a:moveTo>
                    <a:pt x="60756" y="441871"/>
                  </a:moveTo>
                  <a:lnTo>
                    <a:pt x="59956" y="438200"/>
                  </a:lnTo>
                  <a:lnTo>
                    <a:pt x="58966" y="436778"/>
                  </a:lnTo>
                  <a:lnTo>
                    <a:pt x="55803" y="434746"/>
                  </a:lnTo>
                  <a:lnTo>
                    <a:pt x="54089" y="434428"/>
                  </a:lnTo>
                  <a:lnTo>
                    <a:pt x="4114" y="445655"/>
                  </a:lnTo>
                  <a:lnTo>
                    <a:pt x="2692" y="446646"/>
                  </a:lnTo>
                  <a:lnTo>
                    <a:pt x="660" y="449808"/>
                  </a:lnTo>
                  <a:lnTo>
                    <a:pt x="342" y="451510"/>
                  </a:lnTo>
                  <a:lnTo>
                    <a:pt x="1168" y="455193"/>
                  </a:lnTo>
                  <a:lnTo>
                    <a:pt x="2184" y="456615"/>
                  </a:lnTo>
                  <a:lnTo>
                    <a:pt x="5384" y="458647"/>
                  </a:lnTo>
                  <a:lnTo>
                    <a:pt x="7112" y="458952"/>
                  </a:lnTo>
                  <a:lnTo>
                    <a:pt x="8966" y="458558"/>
                  </a:lnTo>
                  <a:lnTo>
                    <a:pt x="57086" y="447802"/>
                  </a:lnTo>
                  <a:lnTo>
                    <a:pt x="58483" y="446773"/>
                  </a:lnTo>
                  <a:lnTo>
                    <a:pt x="60464" y="443585"/>
                  </a:lnTo>
                  <a:lnTo>
                    <a:pt x="60756" y="441871"/>
                  </a:lnTo>
                  <a:close/>
                </a:path>
                <a:path w="711200" h="691515">
                  <a:moveTo>
                    <a:pt x="97548" y="176225"/>
                  </a:moveTo>
                  <a:lnTo>
                    <a:pt x="96913" y="172554"/>
                  </a:lnTo>
                  <a:lnTo>
                    <a:pt x="96012" y="171081"/>
                  </a:lnTo>
                  <a:lnTo>
                    <a:pt x="54762" y="141554"/>
                  </a:lnTo>
                  <a:lnTo>
                    <a:pt x="53060" y="141147"/>
                  </a:lnTo>
                  <a:lnTo>
                    <a:pt x="49326" y="141732"/>
                  </a:lnTo>
                  <a:lnTo>
                    <a:pt x="47828" y="142633"/>
                  </a:lnTo>
                  <a:lnTo>
                    <a:pt x="45618" y="145707"/>
                  </a:lnTo>
                  <a:lnTo>
                    <a:pt x="45224" y="147421"/>
                  </a:lnTo>
                  <a:lnTo>
                    <a:pt x="45859" y="151155"/>
                  </a:lnTo>
                  <a:lnTo>
                    <a:pt x="46786" y="152654"/>
                  </a:lnTo>
                  <a:lnTo>
                    <a:pt x="48323" y="153758"/>
                  </a:lnTo>
                  <a:lnTo>
                    <a:pt x="88061" y="182206"/>
                  </a:lnTo>
                  <a:lnTo>
                    <a:pt x="89776" y="182600"/>
                  </a:lnTo>
                  <a:lnTo>
                    <a:pt x="93548" y="181965"/>
                  </a:lnTo>
                  <a:lnTo>
                    <a:pt x="95034" y="181025"/>
                  </a:lnTo>
                  <a:lnTo>
                    <a:pt x="97180" y="177914"/>
                  </a:lnTo>
                  <a:lnTo>
                    <a:pt x="97548" y="176225"/>
                  </a:lnTo>
                  <a:close/>
                </a:path>
                <a:path w="711200" h="691515">
                  <a:moveTo>
                    <a:pt x="124396" y="546608"/>
                  </a:moveTo>
                  <a:lnTo>
                    <a:pt x="123723" y="544995"/>
                  </a:lnTo>
                  <a:lnTo>
                    <a:pt x="121069" y="542328"/>
                  </a:lnTo>
                  <a:lnTo>
                    <a:pt x="119468" y="541667"/>
                  </a:lnTo>
                  <a:lnTo>
                    <a:pt x="115735" y="541667"/>
                  </a:lnTo>
                  <a:lnTo>
                    <a:pt x="114134" y="542328"/>
                  </a:lnTo>
                  <a:lnTo>
                    <a:pt x="78028" y="577964"/>
                  </a:lnTo>
                  <a:lnTo>
                    <a:pt x="77368" y="579564"/>
                  </a:lnTo>
                  <a:lnTo>
                    <a:pt x="77368" y="583311"/>
                  </a:lnTo>
                  <a:lnTo>
                    <a:pt x="78028" y="584911"/>
                  </a:lnTo>
                  <a:lnTo>
                    <a:pt x="80645" y="587603"/>
                  </a:lnTo>
                  <a:lnTo>
                    <a:pt x="82232" y="588302"/>
                  </a:lnTo>
                  <a:lnTo>
                    <a:pt x="86004" y="588340"/>
                  </a:lnTo>
                  <a:lnTo>
                    <a:pt x="87617" y="587692"/>
                  </a:lnTo>
                  <a:lnTo>
                    <a:pt x="88950" y="586359"/>
                  </a:lnTo>
                  <a:lnTo>
                    <a:pt x="123723" y="552018"/>
                  </a:lnTo>
                  <a:lnTo>
                    <a:pt x="124396" y="550392"/>
                  </a:lnTo>
                  <a:lnTo>
                    <a:pt x="124396" y="546608"/>
                  </a:lnTo>
                  <a:close/>
                </a:path>
                <a:path w="711200" h="691515">
                  <a:moveTo>
                    <a:pt x="180428" y="89890"/>
                  </a:moveTo>
                  <a:lnTo>
                    <a:pt x="180200" y="88150"/>
                  </a:lnTo>
                  <a:lnTo>
                    <a:pt x="155181" y="44221"/>
                  </a:lnTo>
                  <a:lnTo>
                    <a:pt x="153809" y="43154"/>
                  </a:lnTo>
                  <a:lnTo>
                    <a:pt x="150177" y="42151"/>
                  </a:lnTo>
                  <a:lnTo>
                    <a:pt x="148463" y="42379"/>
                  </a:lnTo>
                  <a:lnTo>
                    <a:pt x="145173" y="44259"/>
                  </a:lnTo>
                  <a:lnTo>
                    <a:pt x="144094" y="45643"/>
                  </a:lnTo>
                  <a:lnTo>
                    <a:pt x="143103" y="49326"/>
                  </a:lnTo>
                  <a:lnTo>
                    <a:pt x="143332" y="51066"/>
                  </a:lnTo>
                  <a:lnTo>
                    <a:pt x="144284" y="52705"/>
                  </a:lnTo>
                  <a:lnTo>
                    <a:pt x="168363" y="94957"/>
                  </a:lnTo>
                  <a:lnTo>
                    <a:pt x="169735" y="96012"/>
                  </a:lnTo>
                  <a:lnTo>
                    <a:pt x="173342" y="97015"/>
                  </a:lnTo>
                  <a:lnTo>
                    <a:pt x="175069" y="96799"/>
                  </a:lnTo>
                  <a:lnTo>
                    <a:pt x="178358" y="94945"/>
                  </a:lnTo>
                  <a:lnTo>
                    <a:pt x="179425" y="93560"/>
                  </a:lnTo>
                  <a:lnTo>
                    <a:pt x="180428" y="89890"/>
                  </a:lnTo>
                  <a:close/>
                </a:path>
                <a:path w="711200" h="691515">
                  <a:moveTo>
                    <a:pt x="231762" y="609930"/>
                  </a:moveTo>
                  <a:lnTo>
                    <a:pt x="231698" y="608190"/>
                  </a:lnTo>
                  <a:lnTo>
                    <a:pt x="230111" y="604748"/>
                  </a:lnTo>
                  <a:lnTo>
                    <a:pt x="228828" y="603567"/>
                  </a:lnTo>
                  <a:lnTo>
                    <a:pt x="225285" y="602284"/>
                  </a:lnTo>
                  <a:lnTo>
                    <a:pt x="223532" y="602361"/>
                  </a:lnTo>
                  <a:lnTo>
                    <a:pt x="220116" y="603935"/>
                  </a:lnTo>
                  <a:lnTo>
                    <a:pt x="218935" y="605205"/>
                  </a:lnTo>
                  <a:lnTo>
                    <a:pt x="201625" y="652945"/>
                  </a:lnTo>
                  <a:lnTo>
                    <a:pt x="201688" y="654672"/>
                  </a:lnTo>
                  <a:lnTo>
                    <a:pt x="203276" y="658075"/>
                  </a:lnTo>
                  <a:lnTo>
                    <a:pt x="204558" y="659244"/>
                  </a:lnTo>
                  <a:lnTo>
                    <a:pt x="208102" y="660527"/>
                  </a:lnTo>
                  <a:lnTo>
                    <a:pt x="209854" y="660463"/>
                  </a:lnTo>
                  <a:lnTo>
                    <a:pt x="213296" y="658876"/>
                  </a:lnTo>
                  <a:lnTo>
                    <a:pt x="214477" y="657593"/>
                  </a:lnTo>
                  <a:lnTo>
                    <a:pt x="215125" y="655815"/>
                  </a:lnTo>
                  <a:lnTo>
                    <a:pt x="231762" y="609930"/>
                  </a:lnTo>
                  <a:close/>
                </a:path>
                <a:path w="711200" h="691515">
                  <a:moveTo>
                    <a:pt x="313093" y="4965"/>
                  </a:moveTo>
                  <a:lnTo>
                    <a:pt x="312445" y="3340"/>
                  </a:lnTo>
                  <a:lnTo>
                    <a:pt x="309753" y="660"/>
                  </a:lnTo>
                  <a:lnTo>
                    <a:pt x="308127" y="0"/>
                  </a:lnTo>
                  <a:lnTo>
                    <a:pt x="304342" y="38"/>
                  </a:lnTo>
                  <a:lnTo>
                    <a:pt x="302742" y="698"/>
                  </a:lnTo>
                  <a:lnTo>
                    <a:pt x="300062" y="3365"/>
                  </a:lnTo>
                  <a:lnTo>
                    <a:pt x="299402" y="4978"/>
                  </a:lnTo>
                  <a:lnTo>
                    <a:pt x="299402" y="6870"/>
                  </a:lnTo>
                  <a:lnTo>
                    <a:pt x="299402" y="55638"/>
                  </a:lnTo>
                  <a:lnTo>
                    <a:pt x="300062" y="57238"/>
                  </a:lnTo>
                  <a:lnTo>
                    <a:pt x="302742" y="59905"/>
                  </a:lnTo>
                  <a:lnTo>
                    <a:pt x="304342" y="60579"/>
                  </a:lnTo>
                  <a:lnTo>
                    <a:pt x="308127" y="60604"/>
                  </a:lnTo>
                  <a:lnTo>
                    <a:pt x="309753" y="59956"/>
                  </a:lnTo>
                  <a:lnTo>
                    <a:pt x="312445" y="57264"/>
                  </a:lnTo>
                  <a:lnTo>
                    <a:pt x="313093" y="55651"/>
                  </a:lnTo>
                  <a:lnTo>
                    <a:pt x="313093" y="4965"/>
                  </a:lnTo>
                  <a:close/>
                </a:path>
                <a:path w="711200" h="691515">
                  <a:moveTo>
                    <a:pt x="340144" y="635635"/>
                  </a:moveTo>
                  <a:lnTo>
                    <a:pt x="339483" y="634022"/>
                  </a:lnTo>
                  <a:lnTo>
                    <a:pt x="336816" y="631355"/>
                  </a:lnTo>
                  <a:lnTo>
                    <a:pt x="335203" y="630694"/>
                  </a:lnTo>
                  <a:lnTo>
                    <a:pt x="331431" y="630694"/>
                  </a:lnTo>
                  <a:lnTo>
                    <a:pt x="329819" y="631355"/>
                  </a:lnTo>
                  <a:lnTo>
                    <a:pt x="327152" y="634022"/>
                  </a:lnTo>
                  <a:lnTo>
                    <a:pt x="326491" y="635635"/>
                  </a:lnTo>
                  <a:lnTo>
                    <a:pt x="326491" y="637527"/>
                  </a:lnTo>
                  <a:lnTo>
                    <a:pt x="326491" y="686409"/>
                  </a:lnTo>
                  <a:lnTo>
                    <a:pt x="327152" y="688009"/>
                  </a:lnTo>
                  <a:lnTo>
                    <a:pt x="329819" y="690676"/>
                  </a:lnTo>
                  <a:lnTo>
                    <a:pt x="331431" y="691349"/>
                  </a:lnTo>
                  <a:lnTo>
                    <a:pt x="335203" y="691349"/>
                  </a:lnTo>
                  <a:lnTo>
                    <a:pt x="336816" y="690676"/>
                  </a:lnTo>
                  <a:lnTo>
                    <a:pt x="339483" y="688009"/>
                  </a:lnTo>
                  <a:lnTo>
                    <a:pt x="340144" y="686409"/>
                  </a:lnTo>
                  <a:lnTo>
                    <a:pt x="340144" y="635635"/>
                  </a:lnTo>
                  <a:close/>
                </a:path>
                <a:path w="711200" h="691515">
                  <a:moveTo>
                    <a:pt x="451637" y="12865"/>
                  </a:moveTo>
                  <a:lnTo>
                    <a:pt x="451180" y="11188"/>
                  </a:lnTo>
                  <a:lnTo>
                    <a:pt x="448868" y="8204"/>
                  </a:lnTo>
                  <a:lnTo>
                    <a:pt x="447357" y="7340"/>
                  </a:lnTo>
                  <a:lnTo>
                    <a:pt x="443623" y="6858"/>
                  </a:lnTo>
                  <a:lnTo>
                    <a:pt x="441934" y="7315"/>
                  </a:lnTo>
                  <a:lnTo>
                    <a:pt x="438962" y="9613"/>
                  </a:lnTo>
                  <a:lnTo>
                    <a:pt x="438086" y="11125"/>
                  </a:lnTo>
                  <a:lnTo>
                    <a:pt x="431469" y="61175"/>
                  </a:lnTo>
                  <a:lnTo>
                    <a:pt x="431927" y="62852"/>
                  </a:lnTo>
                  <a:lnTo>
                    <a:pt x="434238" y="65836"/>
                  </a:lnTo>
                  <a:lnTo>
                    <a:pt x="435749" y="66700"/>
                  </a:lnTo>
                  <a:lnTo>
                    <a:pt x="439496" y="67221"/>
                  </a:lnTo>
                  <a:lnTo>
                    <a:pt x="441185" y="66776"/>
                  </a:lnTo>
                  <a:lnTo>
                    <a:pt x="444195" y="64452"/>
                  </a:lnTo>
                  <a:lnTo>
                    <a:pt x="445046" y="62928"/>
                  </a:lnTo>
                  <a:lnTo>
                    <a:pt x="451396" y="14732"/>
                  </a:lnTo>
                  <a:lnTo>
                    <a:pt x="451637" y="12865"/>
                  </a:lnTo>
                  <a:close/>
                </a:path>
                <a:path w="711200" h="691515">
                  <a:moveTo>
                    <a:pt x="464172" y="668197"/>
                  </a:moveTo>
                  <a:lnTo>
                    <a:pt x="453186" y="618210"/>
                  </a:lnTo>
                  <a:lnTo>
                    <a:pt x="452196" y="616788"/>
                  </a:lnTo>
                  <a:lnTo>
                    <a:pt x="449033" y="614756"/>
                  </a:lnTo>
                  <a:lnTo>
                    <a:pt x="447332" y="614438"/>
                  </a:lnTo>
                  <a:lnTo>
                    <a:pt x="443661" y="615238"/>
                  </a:lnTo>
                  <a:lnTo>
                    <a:pt x="442226" y="616229"/>
                  </a:lnTo>
                  <a:lnTo>
                    <a:pt x="440194" y="619391"/>
                  </a:lnTo>
                  <a:lnTo>
                    <a:pt x="439889" y="621106"/>
                  </a:lnTo>
                  <a:lnTo>
                    <a:pt x="450469" y="669239"/>
                  </a:lnTo>
                  <a:lnTo>
                    <a:pt x="450850" y="671093"/>
                  </a:lnTo>
                  <a:lnTo>
                    <a:pt x="451827" y="672553"/>
                  </a:lnTo>
                  <a:lnTo>
                    <a:pt x="454990" y="674636"/>
                  </a:lnTo>
                  <a:lnTo>
                    <a:pt x="456717" y="674954"/>
                  </a:lnTo>
                  <a:lnTo>
                    <a:pt x="460413" y="674128"/>
                  </a:lnTo>
                  <a:lnTo>
                    <a:pt x="461848" y="673125"/>
                  </a:lnTo>
                  <a:lnTo>
                    <a:pt x="463867" y="669925"/>
                  </a:lnTo>
                  <a:lnTo>
                    <a:pt x="464172" y="668197"/>
                  </a:lnTo>
                  <a:close/>
                </a:path>
                <a:path w="711200" h="691515">
                  <a:moveTo>
                    <a:pt x="596874" y="611530"/>
                  </a:moveTo>
                  <a:lnTo>
                    <a:pt x="596417" y="609841"/>
                  </a:lnTo>
                  <a:lnTo>
                    <a:pt x="565315" y="569798"/>
                  </a:lnTo>
                  <a:lnTo>
                    <a:pt x="563803" y="568921"/>
                  </a:lnTo>
                  <a:lnTo>
                    <a:pt x="560044" y="568426"/>
                  </a:lnTo>
                  <a:lnTo>
                    <a:pt x="558355" y="568871"/>
                  </a:lnTo>
                  <a:lnTo>
                    <a:pt x="555396" y="571220"/>
                  </a:lnTo>
                  <a:lnTo>
                    <a:pt x="554545" y="572744"/>
                  </a:lnTo>
                  <a:lnTo>
                    <a:pt x="554101" y="576465"/>
                  </a:lnTo>
                  <a:lnTo>
                    <a:pt x="554558" y="578142"/>
                  </a:lnTo>
                  <a:lnTo>
                    <a:pt x="584517" y="616800"/>
                  </a:lnTo>
                  <a:lnTo>
                    <a:pt x="585685" y="618286"/>
                  </a:lnTo>
                  <a:lnTo>
                    <a:pt x="587209" y="619150"/>
                  </a:lnTo>
                  <a:lnTo>
                    <a:pt x="590956" y="619607"/>
                  </a:lnTo>
                  <a:lnTo>
                    <a:pt x="592645" y="619125"/>
                  </a:lnTo>
                  <a:lnTo>
                    <a:pt x="595591" y="616775"/>
                  </a:lnTo>
                  <a:lnTo>
                    <a:pt x="596430" y="615251"/>
                  </a:lnTo>
                  <a:lnTo>
                    <a:pt x="596874" y="611530"/>
                  </a:lnTo>
                  <a:close/>
                </a:path>
                <a:path w="711200" h="691515">
                  <a:moveTo>
                    <a:pt x="600900" y="77292"/>
                  </a:moveTo>
                  <a:lnTo>
                    <a:pt x="600405" y="73558"/>
                  </a:lnTo>
                  <a:lnTo>
                    <a:pt x="599541" y="72047"/>
                  </a:lnTo>
                  <a:lnTo>
                    <a:pt x="596557" y="69723"/>
                  </a:lnTo>
                  <a:lnTo>
                    <a:pt x="594868" y="69265"/>
                  </a:lnTo>
                  <a:lnTo>
                    <a:pt x="591108" y="69761"/>
                  </a:lnTo>
                  <a:lnTo>
                    <a:pt x="589597" y="70650"/>
                  </a:lnTo>
                  <a:lnTo>
                    <a:pt x="558698" y="110934"/>
                  </a:lnTo>
                  <a:lnTo>
                    <a:pt x="558253" y="112623"/>
                  </a:lnTo>
                  <a:lnTo>
                    <a:pt x="558749" y="116370"/>
                  </a:lnTo>
                  <a:lnTo>
                    <a:pt x="559625" y="117894"/>
                  </a:lnTo>
                  <a:lnTo>
                    <a:pt x="562648" y="120129"/>
                  </a:lnTo>
                  <a:lnTo>
                    <a:pt x="564337" y="120548"/>
                  </a:lnTo>
                  <a:lnTo>
                    <a:pt x="568045" y="120065"/>
                  </a:lnTo>
                  <a:lnTo>
                    <a:pt x="569556" y="119214"/>
                  </a:lnTo>
                  <a:lnTo>
                    <a:pt x="599338" y="80492"/>
                  </a:lnTo>
                  <a:lnTo>
                    <a:pt x="600456" y="78981"/>
                  </a:lnTo>
                  <a:lnTo>
                    <a:pt x="600900" y="77292"/>
                  </a:lnTo>
                  <a:close/>
                </a:path>
                <a:path w="711200" h="691515">
                  <a:moveTo>
                    <a:pt x="607707" y="340880"/>
                  </a:moveTo>
                  <a:lnTo>
                    <a:pt x="604342" y="299808"/>
                  </a:lnTo>
                  <a:lnTo>
                    <a:pt x="591553" y="252056"/>
                  </a:lnTo>
                  <a:lnTo>
                    <a:pt x="569696" y="207721"/>
                  </a:lnTo>
                  <a:lnTo>
                    <a:pt x="539610" y="168516"/>
                  </a:lnTo>
                  <a:lnTo>
                    <a:pt x="502450" y="135915"/>
                  </a:lnTo>
                  <a:lnTo>
                    <a:pt x="459638" y="111201"/>
                  </a:lnTo>
                  <a:lnTo>
                    <a:pt x="412838" y="95313"/>
                  </a:lnTo>
                  <a:lnTo>
                    <a:pt x="363829" y="88849"/>
                  </a:lnTo>
                  <a:lnTo>
                    <a:pt x="355587" y="88722"/>
                  </a:lnTo>
                  <a:lnTo>
                    <a:pt x="339090" y="89255"/>
                  </a:lnTo>
                  <a:lnTo>
                    <a:pt x="298361" y="95427"/>
                  </a:lnTo>
                  <a:lnTo>
                    <a:pt x="259092" y="107899"/>
                  </a:lnTo>
                  <a:lnTo>
                    <a:pt x="222427" y="126733"/>
                  </a:lnTo>
                  <a:lnTo>
                    <a:pt x="183210" y="156819"/>
                  </a:lnTo>
                  <a:lnTo>
                    <a:pt x="150622" y="193979"/>
                  </a:lnTo>
                  <a:lnTo>
                    <a:pt x="125907" y="236778"/>
                  </a:lnTo>
                  <a:lnTo>
                    <a:pt x="110007" y="283591"/>
                  </a:lnTo>
                  <a:lnTo>
                    <a:pt x="103555" y="332587"/>
                  </a:lnTo>
                  <a:lnTo>
                    <a:pt x="103416" y="340829"/>
                  </a:lnTo>
                  <a:lnTo>
                    <a:pt x="103962" y="357327"/>
                  </a:lnTo>
                  <a:lnTo>
                    <a:pt x="112014" y="406107"/>
                  </a:lnTo>
                  <a:lnTo>
                    <a:pt x="129413" y="452361"/>
                  </a:lnTo>
                  <a:lnTo>
                    <a:pt x="155511" y="494347"/>
                  </a:lnTo>
                  <a:lnTo>
                    <a:pt x="189306" y="530415"/>
                  </a:lnTo>
                  <a:lnTo>
                    <a:pt x="229476" y="559219"/>
                  </a:lnTo>
                  <a:lnTo>
                    <a:pt x="274497" y="579615"/>
                  </a:lnTo>
                  <a:lnTo>
                    <a:pt x="322630" y="590842"/>
                  </a:lnTo>
                  <a:lnTo>
                    <a:pt x="355536" y="593001"/>
                  </a:lnTo>
                  <a:lnTo>
                    <a:pt x="372033" y="592467"/>
                  </a:lnTo>
                  <a:lnTo>
                    <a:pt x="420801" y="584415"/>
                  </a:lnTo>
                  <a:lnTo>
                    <a:pt x="467067" y="567004"/>
                  </a:lnTo>
                  <a:lnTo>
                    <a:pt x="509041" y="540905"/>
                  </a:lnTo>
                  <a:lnTo>
                    <a:pt x="545122" y="507123"/>
                  </a:lnTo>
                  <a:lnTo>
                    <a:pt x="573913" y="466953"/>
                  </a:lnTo>
                  <a:lnTo>
                    <a:pt x="594321" y="421932"/>
                  </a:lnTo>
                  <a:lnTo>
                    <a:pt x="605548" y="373786"/>
                  </a:lnTo>
                  <a:lnTo>
                    <a:pt x="607707" y="340880"/>
                  </a:lnTo>
                  <a:close/>
                </a:path>
                <a:path w="711200" h="691515">
                  <a:moveTo>
                    <a:pt x="685101" y="187261"/>
                  </a:moveTo>
                  <a:lnTo>
                    <a:pt x="684936" y="185521"/>
                  </a:lnTo>
                  <a:lnTo>
                    <a:pt x="683158" y="182219"/>
                  </a:lnTo>
                  <a:lnTo>
                    <a:pt x="681799" y="181140"/>
                  </a:lnTo>
                  <a:lnTo>
                    <a:pt x="678205" y="180060"/>
                  </a:lnTo>
                  <a:lnTo>
                    <a:pt x="676478" y="180213"/>
                  </a:lnTo>
                  <a:lnTo>
                    <a:pt x="631672" y="204063"/>
                  </a:lnTo>
                  <a:lnTo>
                    <a:pt x="630555" y="205409"/>
                  </a:lnTo>
                  <a:lnTo>
                    <a:pt x="629462" y="209054"/>
                  </a:lnTo>
                  <a:lnTo>
                    <a:pt x="629653" y="210794"/>
                  </a:lnTo>
                  <a:lnTo>
                    <a:pt x="631431" y="214134"/>
                  </a:lnTo>
                  <a:lnTo>
                    <a:pt x="632764" y="215252"/>
                  </a:lnTo>
                  <a:lnTo>
                    <a:pt x="636371" y="216357"/>
                  </a:lnTo>
                  <a:lnTo>
                    <a:pt x="638098" y="216166"/>
                  </a:lnTo>
                  <a:lnTo>
                    <a:pt x="681291" y="193116"/>
                  </a:lnTo>
                  <a:lnTo>
                    <a:pt x="682929" y="192201"/>
                  </a:lnTo>
                  <a:lnTo>
                    <a:pt x="684022" y="190855"/>
                  </a:lnTo>
                  <a:lnTo>
                    <a:pt x="685101" y="187261"/>
                  </a:lnTo>
                  <a:close/>
                </a:path>
                <a:path w="711200" h="691515">
                  <a:moveTo>
                    <a:pt x="689749" y="494639"/>
                  </a:moveTo>
                  <a:lnTo>
                    <a:pt x="689698" y="492887"/>
                  </a:lnTo>
                  <a:lnTo>
                    <a:pt x="688098" y="489419"/>
                  </a:lnTo>
                  <a:lnTo>
                    <a:pt x="686803" y="488238"/>
                  </a:lnTo>
                  <a:lnTo>
                    <a:pt x="639229" y="470750"/>
                  </a:lnTo>
                  <a:lnTo>
                    <a:pt x="637489" y="470814"/>
                  </a:lnTo>
                  <a:lnTo>
                    <a:pt x="634047" y="472401"/>
                  </a:lnTo>
                  <a:lnTo>
                    <a:pt x="632866" y="473684"/>
                  </a:lnTo>
                  <a:lnTo>
                    <a:pt x="631545" y="477227"/>
                  </a:lnTo>
                  <a:lnTo>
                    <a:pt x="631609" y="478980"/>
                  </a:lnTo>
                  <a:lnTo>
                    <a:pt x="633196" y="482422"/>
                  </a:lnTo>
                  <a:lnTo>
                    <a:pt x="634479" y="483603"/>
                  </a:lnTo>
                  <a:lnTo>
                    <a:pt x="680364" y="500468"/>
                  </a:lnTo>
                  <a:lnTo>
                    <a:pt x="682129" y="501116"/>
                  </a:lnTo>
                  <a:lnTo>
                    <a:pt x="683856" y="501053"/>
                  </a:lnTo>
                  <a:lnTo>
                    <a:pt x="687260" y="499465"/>
                  </a:lnTo>
                  <a:lnTo>
                    <a:pt x="688428" y="498182"/>
                  </a:lnTo>
                  <a:lnTo>
                    <a:pt x="689749" y="494639"/>
                  </a:lnTo>
                  <a:close/>
                </a:path>
                <a:path w="711200" h="691515">
                  <a:moveTo>
                    <a:pt x="711047" y="332117"/>
                  </a:moveTo>
                  <a:lnTo>
                    <a:pt x="710374" y="330504"/>
                  </a:lnTo>
                  <a:lnTo>
                    <a:pt x="707707" y="327837"/>
                  </a:lnTo>
                  <a:lnTo>
                    <a:pt x="706094" y="327177"/>
                  </a:lnTo>
                  <a:lnTo>
                    <a:pt x="655332" y="327177"/>
                  </a:lnTo>
                  <a:lnTo>
                    <a:pt x="653719" y="327837"/>
                  </a:lnTo>
                  <a:lnTo>
                    <a:pt x="651052" y="330504"/>
                  </a:lnTo>
                  <a:lnTo>
                    <a:pt x="650379" y="332117"/>
                  </a:lnTo>
                  <a:lnTo>
                    <a:pt x="650379" y="335889"/>
                  </a:lnTo>
                  <a:lnTo>
                    <a:pt x="651052" y="337502"/>
                  </a:lnTo>
                  <a:lnTo>
                    <a:pt x="653719" y="340169"/>
                  </a:lnTo>
                  <a:lnTo>
                    <a:pt x="655332" y="340829"/>
                  </a:lnTo>
                  <a:lnTo>
                    <a:pt x="657212" y="340829"/>
                  </a:lnTo>
                  <a:lnTo>
                    <a:pt x="706094" y="340829"/>
                  </a:lnTo>
                  <a:lnTo>
                    <a:pt x="707707" y="340169"/>
                  </a:lnTo>
                  <a:lnTo>
                    <a:pt x="710374" y="337502"/>
                  </a:lnTo>
                  <a:lnTo>
                    <a:pt x="711047" y="335889"/>
                  </a:lnTo>
                  <a:lnTo>
                    <a:pt x="711047" y="332117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E111F0CC-1975-1A17-FFD6-33CE1804363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9904" y="7895618"/>
              <a:ext cx="9260710" cy="2391381"/>
            </a:xfrm>
            <a:prstGeom prst="rect">
              <a:avLst/>
            </a:prstGeom>
          </p:spPr>
        </p:pic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B8CB5013-0EC3-7E57-FD91-C023DD2220DC}"/>
                </a:ext>
              </a:extLst>
            </p:cNvPr>
            <p:cNvSpPr/>
            <p:nvPr/>
          </p:nvSpPr>
          <p:spPr>
            <a:xfrm>
              <a:off x="10503459" y="8078647"/>
              <a:ext cx="2118995" cy="548005"/>
            </a:xfrm>
            <a:custGeom>
              <a:avLst/>
              <a:gdLst/>
              <a:ahLst/>
              <a:cxnLst/>
              <a:rect l="l" t="t" r="r" b="b"/>
              <a:pathLst>
                <a:path w="2118995" h="548004">
                  <a:moveTo>
                    <a:pt x="377456" y="114274"/>
                  </a:moveTo>
                  <a:lnTo>
                    <a:pt x="351612" y="78625"/>
                  </a:lnTo>
                  <a:lnTo>
                    <a:pt x="324231" y="70815"/>
                  </a:lnTo>
                  <a:lnTo>
                    <a:pt x="317677" y="71323"/>
                  </a:lnTo>
                  <a:lnTo>
                    <a:pt x="311226" y="72974"/>
                  </a:lnTo>
                  <a:lnTo>
                    <a:pt x="311277" y="65684"/>
                  </a:lnTo>
                  <a:lnTo>
                    <a:pt x="283654" y="35064"/>
                  </a:lnTo>
                  <a:lnTo>
                    <a:pt x="276758" y="33731"/>
                  </a:lnTo>
                  <a:lnTo>
                    <a:pt x="262216" y="34975"/>
                  </a:lnTo>
                  <a:lnTo>
                    <a:pt x="255651" y="37465"/>
                  </a:lnTo>
                  <a:lnTo>
                    <a:pt x="249796" y="41821"/>
                  </a:lnTo>
                  <a:lnTo>
                    <a:pt x="249631" y="36715"/>
                  </a:lnTo>
                  <a:lnTo>
                    <a:pt x="222097" y="2755"/>
                  </a:lnTo>
                  <a:lnTo>
                    <a:pt x="207149" y="0"/>
                  </a:lnTo>
                  <a:lnTo>
                    <a:pt x="202120" y="266"/>
                  </a:lnTo>
                  <a:lnTo>
                    <a:pt x="169316" y="21907"/>
                  </a:lnTo>
                  <a:lnTo>
                    <a:pt x="165684" y="31330"/>
                  </a:lnTo>
                  <a:lnTo>
                    <a:pt x="161861" y="27609"/>
                  </a:lnTo>
                  <a:lnTo>
                    <a:pt x="127419" y="15265"/>
                  </a:lnTo>
                  <a:lnTo>
                    <a:pt x="116776" y="16154"/>
                  </a:lnTo>
                  <a:lnTo>
                    <a:pt x="78524" y="42608"/>
                  </a:lnTo>
                  <a:lnTo>
                    <a:pt x="70954" y="67805"/>
                  </a:lnTo>
                  <a:lnTo>
                    <a:pt x="55181" y="68021"/>
                  </a:lnTo>
                  <a:lnTo>
                    <a:pt x="14592" y="87223"/>
                  </a:lnTo>
                  <a:lnTo>
                    <a:pt x="0" y="114769"/>
                  </a:lnTo>
                  <a:lnTo>
                    <a:pt x="342" y="118122"/>
                  </a:lnTo>
                  <a:lnTo>
                    <a:pt x="18897" y="135001"/>
                  </a:lnTo>
                  <a:lnTo>
                    <a:pt x="20586" y="135001"/>
                  </a:lnTo>
                  <a:lnTo>
                    <a:pt x="358508" y="135013"/>
                  </a:lnTo>
                  <a:lnTo>
                    <a:pt x="377202" y="117703"/>
                  </a:lnTo>
                  <a:lnTo>
                    <a:pt x="377456" y="114274"/>
                  </a:lnTo>
                  <a:close/>
                </a:path>
                <a:path w="2118995" h="548004">
                  <a:moveTo>
                    <a:pt x="2118804" y="527278"/>
                  </a:moveTo>
                  <a:lnTo>
                    <a:pt x="2093137" y="491756"/>
                  </a:lnTo>
                  <a:lnTo>
                    <a:pt x="2065756" y="483908"/>
                  </a:lnTo>
                  <a:lnTo>
                    <a:pt x="2059216" y="484428"/>
                  </a:lnTo>
                  <a:lnTo>
                    <a:pt x="2052751" y="486117"/>
                  </a:lnTo>
                  <a:lnTo>
                    <a:pt x="2052840" y="478815"/>
                  </a:lnTo>
                  <a:lnTo>
                    <a:pt x="2025269" y="448119"/>
                  </a:lnTo>
                  <a:lnTo>
                    <a:pt x="2018372" y="446773"/>
                  </a:lnTo>
                  <a:lnTo>
                    <a:pt x="2003818" y="448017"/>
                  </a:lnTo>
                  <a:lnTo>
                    <a:pt x="1997252" y="450507"/>
                  </a:lnTo>
                  <a:lnTo>
                    <a:pt x="1991398" y="454875"/>
                  </a:lnTo>
                  <a:lnTo>
                    <a:pt x="1991093" y="449872"/>
                  </a:lnTo>
                  <a:lnTo>
                    <a:pt x="1963496" y="416826"/>
                  </a:lnTo>
                  <a:lnTo>
                    <a:pt x="1948802" y="414134"/>
                  </a:lnTo>
                  <a:lnTo>
                    <a:pt x="1943862" y="414388"/>
                  </a:lnTo>
                  <a:lnTo>
                    <a:pt x="1911299" y="435292"/>
                  </a:lnTo>
                  <a:lnTo>
                    <a:pt x="1907514" y="444474"/>
                  </a:lnTo>
                  <a:lnTo>
                    <a:pt x="1903679" y="440766"/>
                  </a:lnTo>
                  <a:lnTo>
                    <a:pt x="1869300" y="428472"/>
                  </a:lnTo>
                  <a:lnTo>
                    <a:pt x="1858670" y="429361"/>
                  </a:lnTo>
                  <a:lnTo>
                    <a:pt x="1820468" y="455739"/>
                  </a:lnTo>
                  <a:lnTo>
                    <a:pt x="1812848" y="480872"/>
                  </a:lnTo>
                  <a:lnTo>
                    <a:pt x="1797088" y="481114"/>
                  </a:lnTo>
                  <a:lnTo>
                    <a:pt x="1756498" y="500316"/>
                  </a:lnTo>
                  <a:lnTo>
                    <a:pt x="1741868" y="527558"/>
                  </a:lnTo>
                  <a:lnTo>
                    <a:pt x="1742198" y="530923"/>
                  </a:lnTo>
                  <a:lnTo>
                    <a:pt x="1762493" y="547852"/>
                  </a:lnTo>
                  <a:lnTo>
                    <a:pt x="2100300" y="547801"/>
                  </a:lnTo>
                  <a:lnTo>
                    <a:pt x="2118525" y="530631"/>
                  </a:lnTo>
                  <a:lnTo>
                    <a:pt x="2118804" y="52727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>
            <a:extLst>
              <a:ext uri="{FF2B5EF4-FFF2-40B4-BE49-F238E27FC236}">
                <a16:creationId xmlns:a16="http://schemas.microsoft.com/office/drawing/2014/main" id="{46B3F97A-8AF3-92BC-1434-33F16F24B6FA}"/>
              </a:ext>
            </a:extLst>
          </p:cNvPr>
          <p:cNvSpPr txBox="1"/>
          <p:nvPr/>
        </p:nvSpPr>
        <p:spPr>
          <a:xfrm>
            <a:off x="4206363" y="5374185"/>
            <a:ext cx="9928860" cy="1587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0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Lorem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ipsum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dolor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sit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amet,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consectetur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adipiscing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elit.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Etiam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vitae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risus.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fringilla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commodo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rutrum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lacinia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dui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scelerisque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in.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Vestibulum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velit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velit,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condimentum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ante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pretium,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bibendum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fermentum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neque.</a:t>
            </a:r>
            <a:r>
              <a:rPr sz="22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Pellentesque viverra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volutpat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neque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dapibus.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justo</a:t>
            </a:r>
            <a:endParaRPr sz="2200" dirty="0">
              <a:latin typeface="Arial MT"/>
              <a:cs typeface="Arial MT"/>
            </a:endParaRPr>
          </a:p>
        </p:txBody>
      </p:sp>
      <p:pic>
        <p:nvPicPr>
          <p:cNvPr id="34" name="object 34">
            <a:extLst>
              <a:ext uri="{FF2B5EF4-FFF2-40B4-BE49-F238E27FC236}">
                <a16:creationId xmlns:a16="http://schemas.microsoft.com/office/drawing/2014/main" id="{B9F5D83D-73CA-465C-904A-876846AD0E1F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3048000" cy="1200329"/>
          </a:xfrm>
          <a:prstGeom prst="rect">
            <a:avLst/>
          </a:prstGeom>
        </p:spPr>
      </p:pic>
      <p:pic>
        <p:nvPicPr>
          <p:cNvPr id="35" name="object 35">
            <a:extLst>
              <a:ext uri="{FF2B5EF4-FFF2-40B4-BE49-F238E27FC236}">
                <a16:creationId xmlns:a16="http://schemas.microsoft.com/office/drawing/2014/main" id="{0AACCCEB-D1CD-EF9F-CBD0-026CE66BE438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821154" y="1"/>
            <a:ext cx="3466844" cy="11829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F76414-CD9C-5EBE-4D8F-94BEED7C4514}"/>
              </a:ext>
            </a:extLst>
          </p:cNvPr>
          <p:cNvSpPr txBox="1"/>
          <p:nvPr/>
        </p:nvSpPr>
        <p:spPr>
          <a:xfrm>
            <a:off x="9000" y="1279166"/>
            <a:ext cx="16761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1.What is the total emission per country </a:t>
            </a:r>
          </a:p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  for the most recent year available?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0699541-03B5-1330-30B4-D2DFD0DFB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223" y="2440210"/>
            <a:ext cx="6387901" cy="39841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03FE7DE-9297-33FD-DB4E-A89124B052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215" y="6532014"/>
            <a:ext cx="5939278" cy="35650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83158BF-5F8A-9843-7CF8-F259E2D491A6}"/>
              </a:ext>
            </a:extLst>
          </p:cNvPr>
          <p:cNvSpPr txBox="1"/>
          <p:nvPr/>
        </p:nvSpPr>
        <p:spPr>
          <a:xfrm>
            <a:off x="9083340" y="1203684"/>
            <a:ext cx="92338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2.</a:t>
            </a:r>
            <a:r>
              <a:rPr lang="en-US" sz="3600" b="1" dirty="0"/>
              <a:t> What are the top 5 countries by GDP in the most recent year?</a:t>
            </a:r>
            <a:endParaRPr lang="en-IN" sz="3600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27C4199-7E26-6889-345F-2F107DA53D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3340" y="2440210"/>
            <a:ext cx="6705600" cy="41952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3D2533A-7B99-429B-759F-17420D7FFA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13826" y="6495414"/>
            <a:ext cx="5906328" cy="363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2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E66EC-86CF-7EAA-63D6-05F11957F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55498CD1-EF9D-7AB9-387D-84B8D13245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03681"/>
            <a:ext cx="5047164" cy="2383317"/>
          </a:xfrm>
          <a:prstGeom prst="rect">
            <a:avLst/>
          </a:prstGeom>
        </p:spPr>
      </p:pic>
      <p:grpSp>
        <p:nvGrpSpPr>
          <p:cNvPr id="4" name="object 4">
            <a:extLst>
              <a:ext uri="{FF2B5EF4-FFF2-40B4-BE49-F238E27FC236}">
                <a16:creationId xmlns:a16="http://schemas.microsoft.com/office/drawing/2014/main" id="{91098055-F9B5-C44F-FE00-977C0FAD12A6}"/>
              </a:ext>
            </a:extLst>
          </p:cNvPr>
          <p:cNvGrpSpPr/>
          <p:nvPr/>
        </p:nvGrpSpPr>
        <p:grpSpPr>
          <a:xfrm>
            <a:off x="13344855" y="7972755"/>
            <a:ext cx="4943475" cy="2314575"/>
            <a:chOff x="13344855" y="7972755"/>
            <a:chExt cx="4943475" cy="231457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59742AE-471E-525D-7369-265B0C8806E9}"/>
                </a:ext>
              </a:extLst>
            </p:cNvPr>
            <p:cNvSpPr/>
            <p:nvPr/>
          </p:nvSpPr>
          <p:spPr>
            <a:xfrm>
              <a:off x="15581629" y="7991214"/>
              <a:ext cx="2706370" cy="2296160"/>
            </a:xfrm>
            <a:custGeom>
              <a:avLst/>
              <a:gdLst/>
              <a:ahLst/>
              <a:cxnLst/>
              <a:rect l="l" t="t" r="r" b="b"/>
              <a:pathLst>
                <a:path w="2706369" h="2296159">
                  <a:moveTo>
                    <a:pt x="0" y="2295784"/>
                  </a:moveTo>
                  <a:lnTo>
                    <a:pt x="2706370" y="2295784"/>
                  </a:lnTo>
                  <a:lnTo>
                    <a:pt x="2706370" y="606191"/>
                  </a:lnTo>
                  <a:lnTo>
                    <a:pt x="2672149" y="571587"/>
                  </a:lnTo>
                  <a:lnTo>
                    <a:pt x="2635708" y="535958"/>
                  </a:lnTo>
                  <a:lnTo>
                    <a:pt x="2598041" y="500339"/>
                  </a:lnTo>
                  <a:lnTo>
                    <a:pt x="2559256" y="464868"/>
                  </a:lnTo>
                  <a:lnTo>
                    <a:pt x="2519462" y="429685"/>
                  </a:lnTo>
                  <a:lnTo>
                    <a:pt x="2478767" y="394929"/>
                  </a:lnTo>
                  <a:lnTo>
                    <a:pt x="2437280" y="360739"/>
                  </a:lnTo>
                  <a:lnTo>
                    <a:pt x="2395110" y="327254"/>
                  </a:lnTo>
                  <a:lnTo>
                    <a:pt x="2352365" y="294613"/>
                  </a:lnTo>
                  <a:lnTo>
                    <a:pt x="2309153" y="262955"/>
                  </a:lnTo>
                  <a:lnTo>
                    <a:pt x="2265584" y="232419"/>
                  </a:lnTo>
                  <a:lnTo>
                    <a:pt x="2221765" y="203145"/>
                  </a:lnTo>
                  <a:lnTo>
                    <a:pt x="2177806" y="175272"/>
                  </a:lnTo>
                  <a:lnTo>
                    <a:pt x="2133815" y="148938"/>
                  </a:lnTo>
                  <a:lnTo>
                    <a:pt x="2089901" y="124283"/>
                  </a:lnTo>
                  <a:lnTo>
                    <a:pt x="2046172" y="101446"/>
                  </a:lnTo>
                  <a:lnTo>
                    <a:pt x="2002736" y="80566"/>
                  </a:lnTo>
                  <a:lnTo>
                    <a:pt x="1959703" y="61781"/>
                  </a:lnTo>
                  <a:lnTo>
                    <a:pt x="1917180" y="45232"/>
                  </a:lnTo>
                  <a:lnTo>
                    <a:pt x="1875277" y="31058"/>
                  </a:lnTo>
                  <a:lnTo>
                    <a:pt x="1834102" y="19396"/>
                  </a:lnTo>
                  <a:lnTo>
                    <a:pt x="1793764" y="10387"/>
                  </a:lnTo>
                  <a:lnTo>
                    <a:pt x="1754222" y="4157"/>
                  </a:lnTo>
                  <a:lnTo>
                    <a:pt x="1716032" y="883"/>
                  </a:lnTo>
                  <a:lnTo>
                    <a:pt x="1675796" y="0"/>
                  </a:lnTo>
                  <a:lnTo>
                    <a:pt x="1636015" y="1105"/>
                  </a:lnTo>
                  <a:lnTo>
                    <a:pt x="1596689" y="4157"/>
                  </a:lnTo>
                  <a:lnTo>
                    <a:pt x="1557816" y="9114"/>
                  </a:lnTo>
                  <a:lnTo>
                    <a:pt x="1519397" y="15933"/>
                  </a:lnTo>
                  <a:lnTo>
                    <a:pt x="1481430" y="24571"/>
                  </a:lnTo>
                  <a:lnTo>
                    <a:pt x="1443916" y="34986"/>
                  </a:lnTo>
                  <a:lnTo>
                    <a:pt x="1406853" y="47136"/>
                  </a:lnTo>
                  <a:lnTo>
                    <a:pt x="1370241" y="60977"/>
                  </a:lnTo>
                  <a:lnTo>
                    <a:pt x="1334079" y="76469"/>
                  </a:lnTo>
                  <a:lnTo>
                    <a:pt x="1298367" y="93568"/>
                  </a:lnTo>
                  <a:lnTo>
                    <a:pt x="1263104" y="112231"/>
                  </a:lnTo>
                  <a:lnTo>
                    <a:pt x="1228289" y="132417"/>
                  </a:lnTo>
                  <a:lnTo>
                    <a:pt x="1193922" y="154082"/>
                  </a:lnTo>
                  <a:lnTo>
                    <a:pt x="1160003" y="177185"/>
                  </a:lnTo>
                  <a:lnTo>
                    <a:pt x="1126530" y="201683"/>
                  </a:lnTo>
                  <a:lnTo>
                    <a:pt x="1093503" y="227533"/>
                  </a:lnTo>
                  <a:lnTo>
                    <a:pt x="1060921" y="254693"/>
                  </a:lnTo>
                  <a:lnTo>
                    <a:pt x="1028785" y="283121"/>
                  </a:lnTo>
                  <a:lnTo>
                    <a:pt x="997092" y="312774"/>
                  </a:lnTo>
                  <a:lnTo>
                    <a:pt x="965843" y="343609"/>
                  </a:lnTo>
                  <a:lnTo>
                    <a:pt x="935038" y="375585"/>
                  </a:lnTo>
                  <a:lnTo>
                    <a:pt x="904674" y="408658"/>
                  </a:lnTo>
                  <a:lnTo>
                    <a:pt x="874753" y="442786"/>
                  </a:lnTo>
                  <a:lnTo>
                    <a:pt x="845272" y="477928"/>
                  </a:lnTo>
                  <a:lnTo>
                    <a:pt x="816233" y="514039"/>
                  </a:lnTo>
                  <a:lnTo>
                    <a:pt x="787633" y="551079"/>
                  </a:lnTo>
                  <a:lnTo>
                    <a:pt x="759472" y="589004"/>
                  </a:lnTo>
                  <a:lnTo>
                    <a:pt x="731751" y="627772"/>
                  </a:lnTo>
                  <a:lnTo>
                    <a:pt x="704467" y="667340"/>
                  </a:lnTo>
                  <a:lnTo>
                    <a:pt x="677621" y="707666"/>
                  </a:lnTo>
                  <a:lnTo>
                    <a:pt x="651212" y="748708"/>
                  </a:lnTo>
                  <a:lnTo>
                    <a:pt x="625240" y="790423"/>
                  </a:lnTo>
                  <a:lnTo>
                    <a:pt x="599703" y="832769"/>
                  </a:lnTo>
                  <a:lnTo>
                    <a:pt x="574601" y="875703"/>
                  </a:lnTo>
                  <a:lnTo>
                    <a:pt x="549934" y="919182"/>
                  </a:lnTo>
                  <a:lnTo>
                    <a:pt x="525701" y="963165"/>
                  </a:lnTo>
                  <a:lnTo>
                    <a:pt x="501901" y="1007609"/>
                  </a:lnTo>
                  <a:lnTo>
                    <a:pt x="478534" y="1052471"/>
                  </a:lnTo>
                  <a:lnTo>
                    <a:pt x="455599" y="1097709"/>
                  </a:lnTo>
                  <a:lnTo>
                    <a:pt x="433096" y="1143281"/>
                  </a:lnTo>
                  <a:lnTo>
                    <a:pt x="411023" y="1189143"/>
                  </a:lnTo>
                  <a:lnTo>
                    <a:pt x="389381" y="1235254"/>
                  </a:lnTo>
                  <a:lnTo>
                    <a:pt x="368169" y="1281571"/>
                  </a:lnTo>
                  <a:lnTo>
                    <a:pt x="347385" y="1328052"/>
                  </a:lnTo>
                  <a:lnTo>
                    <a:pt x="327030" y="1374654"/>
                  </a:lnTo>
                  <a:lnTo>
                    <a:pt x="307103" y="1421334"/>
                  </a:lnTo>
                  <a:lnTo>
                    <a:pt x="287604" y="1468051"/>
                  </a:lnTo>
                  <a:lnTo>
                    <a:pt x="268531" y="1514762"/>
                  </a:lnTo>
                  <a:lnTo>
                    <a:pt x="249884" y="1561424"/>
                  </a:lnTo>
                  <a:lnTo>
                    <a:pt x="231662" y="1607994"/>
                  </a:lnTo>
                  <a:lnTo>
                    <a:pt x="213866" y="1654432"/>
                  </a:lnTo>
                  <a:lnTo>
                    <a:pt x="196494" y="1700693"/>
                  </a:lnTo>
                  <a:lnTo>
                    <a:pt x="179545" y="1746735"/>
                  </a:lnTo>
                  <a:lnTo>
                    <a:pt x="163019" y="1792517"/>
                  </a:lnTo>
                  <a:lnTo>
                    <a:pt x="146916" y="1837995"/>
                  </a:lnTo>
                  <a:lnTo>
                    <a:pt x="131235" y="1883128"/>
                  </a:lnTo>
                  <a:lnTo>
                    <a:pt x="115975" y="1927872"/>
                  </a:lnTo>
                  <a:lnTo>
                    <a:pt x="101136" y="1972185"/>
                  </a:lnTo>
                  <a:lnTo>
                    <a:pt x="86716" y="2016025"/>
                  </a:lnTo>
                  <a:lnTo>
                    <a:pt x="71417" y="2063081"/>
                  </a:lnTo>
                  <a:lnTo>
                    <a:pt x="56384" y="2110209"/>
                  </a:lnTo>
                  <a:lnTo>
                    <a:pt x="41619" y="2157409"/>
                  </a:lnTo>
                  <a:lnTo>
                    <a:pt x="27120" y="2204681"/>
                  </a:lnTo>
                  <a:lnTo>
                    <a:pt x="12888" y="2252026"/>
                  </a:lnTo>
                  <a:lnTo>
                    <a:pt x="0" y="2295784"/>
                  </a:lnTo>
                  <a:close/>
                </a:path>
              </a:pathLst>
            </a:custGeom>
            <a:solidFill>
              <a:srgbClr val="4F81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018537C4-9F2F-B683-72BF-E22406417A94}"/>
                </a:ext>
              </a:extLst>
            </p:cNvPr>
            <p:cNvSpPr/>
            <p:nvPr/>
          </p:nvSpPr>
          <p:spPr>
            <a:xfrm>
              <a:off x="13400359" y="8314525"/>
              <a:ext cx="2992120" cy="1972945"/>
            </a:xfrm>
            <a:custGeom>
              <a:avLst/>
              <a:gdLst/>
              <a:ahLst/>
              <a:cxnLst/>
              <a:rect l="l" t="t" r="r" b="b"/>
              <a:pathLst>
                <a:path w="2992119" h="1972945">
                  <a:moveTo>
                    <a:pt x="0" y="1972474"/>
                  </a:moveTo>
                  <a:lnTo>
                    <a:pt x="2991844" y="1972474"/>
                  </a:lnTo>
                  <a:lnTo>
                    <a:pt x="2969554" y="1911203"/>
                  </a:lnTo>
                  <a:lnTo>
                    <a:pt x="2951988" y="1864114"/>
                  </a:lnTo>
                  <a:lnTo>
                    <a:pt x="2934110" y="1817143"/>
                  </a:lnTo>
                  <a:lnTo>
                    <a:pt x="2915921" y="1770289"/>
                  </a:lnTo>
                  <a:lnTo>
                    <a:pt x="2897421" y="1723552"/>
                  </a:lnTo>
                  <a:lnTo>
                    <a:pt x="2878608" y="1676933"/>
                  </a:lnTo>
                  <a:lnTo>
                    <a:pt x="2859485" y="1630432"/>
                  </a:lnTo>
                  <a:lnTo>
                    <a:pt x="2840050" y="1584047"/>
                  </a:lnTo>
                  <a:lnTo>
                    <a:pt x="2820303" y="1537780"/>
                  </a:lnTo>
                  <a:lnTo>
                    <a:pt x="2800245" y="1491631"/>
                  </a:lnTo>
                  <a:lnTo>
                    <a:pt x="2779875" y="1445599"/>
                  </a:lnTo>
                  <a:lnTo>
                    <a:pt x="2759194" y="1399684"/>
                  </a:lnTo>
                  <a:lnTo>
                    <a:pt x="2738201" y="1353887"/>
                  </a:lnTo>
                  <a:lnTo>
                    <a:pt x="2716563" y="1307899"/>
                  </a:lnTo>
                  <a:lnTo>
                    <a:pt x="2694382" y="1261760"/>
                  </a:lnTo>
                  <a:lnTo>
                    <a:pt x="2671661" y="1215530"/>
                  </a:lnTo>
                  <a:lnTo>
                    <a:pt x="2648405" y="1169271"/>
                  </a:lnTo>
                  <a:lnTo>
                    <a:pt x="2624617" y="1123045"/>
                  </a:lnTo>
                  <a:lnTo>
                    <a:pt x="2600301" y="1076914"/>
                  </a:lnTo>
                  <a:lnTo>
                    <a:pt x="2575461" y="1030939"/>
                  </a:lnTo>
                  <a:lnTo>
                    <a:pt x="2550099" y="985183"/>
                  </a:lnTo>
                  <a:lnTo>
                    <a:pt x="2524221" y="939707"/>
                  </a:lnTo>
                  <a:lnTo>
                    <a:pt x="2497829" y="894573"/>
                  </a:lnTo>
                  <a:lnTo>
                    <a:pt x="2470928" y="849843"/>
                  </a:lnTo>
                  <a:lnTo>
                    <a:pt x="2443520" y="805578"/>
                  </a:lnTo>
                  <a:lnTo>
                    <a:pt x="2415610" y="761841"/>
                  </a:lnTo>
                  <a:lnTo>
                    <a:pt x="2387201" y="718693"/>
                  </a:lnTo>
                  <a:lnTo>
                    <a:pt x="2358298" y="676196"/>
                  </a:lnTo>
                  <a:lnTo>
                    <a:pt x="2328902" y="634411"/>
                  </a:lnTo>
                  <a:lnTo>
                    <a:pt x="2299020" y="593402"/>
                  </a:lnTo>
                  <a:lnTo>
                    <a:pt x="2268653" y="553228"/>
                  </a:lnTo>
                  <a:lnTo>
                    <a:pt x="2237805" y="513953"/>
                  </a:lnTo>
                  <a:lnTo>
                    <a:pt x="2206481" y="475638"/>
                  </a:lnTo>
                  <a:lnTo>
                    <a:pt x="2174684" y="438345"/>
                  </a:lnTo>
                  <a:lnTo>
                    <a:pt x="2142996" y="402249"/>
                  </a:lnTo>
                  <a:lnTo>
                    <a:pt x="2110373" y="367156"/>
                  </a:lnTo>
                  <a:lnTo>
                    <a:pt x="2076815" y="333066"/>
                  </a:lnTo>
                  <a:lnTo>
                    <a:pt x="2042323" y="299979"/>
                  </a:lnTo>
                  <a:lnTo>
                    <a:pt x="2006897" y="267894"/>
                  </a:lnTo>
                  <a:lnTo>
                    <a:pt x="1970535" y="236811"/>
                  </a:lnTo>
                  <a:lnTo>
                    <a:pt x="1933239" y="206731"/>
                  </a:lnTo>
                  <a:lnTo>
                    <a:pt x="1895009" y="177654"/>
                  </a:lnTo>
                  <a:lnTo>
                    <a:pt x="1851199" y="147591"/>
                  </a:lnTo>
                  <a:lnTo>
                    <a:pt x="1806735" y="119985"/>
                  </a:lnTo>
                  <a:lnTo>
                    <a:pt x="1761630" y="94944"/>
                  </a:lnTo>
                  <a:lnTo>
                    <a:pt x="1715899" y="72578"/>
                  </a:lnTo>
                  <a:lnTo>
                    <a:pt x="1669553" y="52996"/>
                  </a:lnTo>
                  <a:lnTo>
                    <a:pt x="1622607" y="36306"/>
                  </a:lnTo>
                  <a:lnTo>
                    <a:pt x="1575073" y="22619"/>
                  </a:lnTo>
                  <a:lnTo>
                    <a:pt x="1526964" y="12042"/>
                  </a:lnTo>
                  <a:lnTo>
                    <a:pt x="1478295" y="4685"/>
                  </a:lnTo>
                  <a:lnTo>
                    <a:pt x="1429077" y="658"/>
                  </a:lnTo>
                  <a:lnTo>
                    <a:pt x="1388866" y="0"/>
                  </a:lnTo>
                  <a:lnTo>
                    <a:pt x="1349210" y="1767"/>
                  </a:lnTo>
                  <a:lnTo>
                    <a:pt x="1310111" y="5896"/>
                  </a:lnTo>
                  <a:lnTo>
                    <a:pt x="1271566" y="12323"/>
                  </a:lnTo>
                  <a:lnTo>
                    <a:pt x="1233575" y="20985"/>
                  </a:lnTo>
                  <a:lnTo>
                    <a:pt x="1196137" y="31817"/>
                  </a:lnTo>
                  <a:lnTo>
                    <a:pt x="1159251" y="44757"/>
                  </a:lnTo>
                  <a:lnTo>
                    <a:pt x="1122917" y="59740"/>
                  </a:lnTo>
                  <a:lnTo>
                    <a:pt x="1087133" y="76703"/>
                  </a:lnTo>
                  <a:lnTo>
                    <a:pt x="1051899" y="95582"/>
                  </a:lnTo>
                  <a:lnTo>
                    <a:pt x="1017214" y="116313"/>
                  </a:lnTo>
                  <a:lnTo>
                    <a:pt x="983077" y="138833"/>
                  </a:lnTo>
                  <a:lnTo>
                    <a:pt x="949488" y="163078"/>
                  </a:lnTo>
                  <a:lnTo>
                    <a:pt x="916445" y="188984"/>
                  </a:lnTo>
                  <a:lnTo>
                    <a:pt x="883947" y="216488"/>
                  </a:lnTo>
                  <a:lnTo>
                    <a:pt x="851994" y="245525"/>
                  </a:lnTo>
                  <a:lnTo>
                    <a:pt x="820586" y="276033"/>
                  </a:lnTo>
                  <a:lnTo>
                    <a:pt x="789720" y="307948"/>
                  </a:lnTo>
                  <a:lnTo>
                    <a:pt x="759397" y="341205"/>
                  </a:lnTo>
                  <a:lnTo>
                    <a:pt x="729616" y="375742"/>
                  </a:lnTo>
                  <a:lnTo>
                    <a:pt x="700375" y="411493"/>
                  </a:lnTo>
                  <a:lnTo>
                    <a:pt x="671674" y="448397"/>
                  </a:lnTo>
                  <a:lnTo>
                    <a:pt x="643513" y="486389"/>
                  </a:lnTo>
                  <a:lnTo>
                    <a:pt x="615889" y="525405"/>
                  </a:lnTo>
                  <a:lnTo>
                    <a:pt x="588803" y="565382"/>
                  </a:lnTo>
                  <a:lnTo>
                    <a:pt x="562254" y="606256"/>
                  </a:lnTo>
                  <a:lnTo>
                    <a:pt x="536240" y="647963"/>
                  </a:lnTo>
                  <a:lnTo>
                    <a:pt x="510762" y="690440"/>
                  </a:lnTo>
                  <a:lnTo>
                    <a:pt x="485817" y="733623"/>
                  </a:lnTo>
                  <a:lnTo>
                    <a:pt x="461406" y="777448"/>
                  </a:lnTo>
                  <a:lnTo>
                    <a:pt x="437528" y="821852"/>
                  </a:lnTo>
                  <a:lnTo>
                    <a:pt x="414181" y="866771"/>
                  </a:lnTo>
                  <a:lnTo>
                    <a:pt x="391365" y="912140"/>
                  </a:lnTo>
                  <a:lnTo>
                    <a:pt x="369079" y="957898"/>
                  </a:lnTo>
                  <a:lnTo>
                    <a:pt x="347323" y="1003979"/>
                  </a:lnTo>
                  <a:lnTo>
                    <a:pt x="326095" y="1050320"/>
                  </a:lnTo>
                  <a:lnTo>
                    <a:pt x="305394" y="1096858"/>
                  </a:lnTo>
                  <a:lnTo>
                    <a:pt x="285220" y="1143529"/>
                  </a:lnTo>
                  <a:lnTo>
                    <a:pt x="265573" y="1190268"/>
                  </a:lnTo>
                  <a:lnTo>
                    <a:pt x="246450" y="1237013"/>
                  </a:lnTo>
                  <a:lnTo>
                    <a:pt x="227852" y="1283700"/>
                  </a:lnTo>
                  <a:lnTo>
                    <a:pt x="209777" y="1330265"/>
                  </a:lnTo>
                  <a:lnTo>
                    <a:pt x="192225" y="1376644"/>
                  </a:lnTo>
                  <a:lnTo>
                    <a:pt x="175194" y="1422774"/>
                  </a:lnTo>
                  <a:lnTo>
                    <a:pt x="158685" y="1468590"/>
                  </a:lnTo>
                  <a:lnTo>
                    <a:pt x="142696" y="1514030"/>
                  </a:lnTo>
                  <a:lnTo>
                    <a:pt x="127227" y="1559030"/>
                  </a:lnTo>
                  <a:lnTo>
                    <a:pt x="112276" y="1603525"/>
                  </a:lnTo>
                  <a:lnTo>
                    <a:pt x="97842" y="1647453"/>
                  </a:lnTo>
                  <a:lnTo>
                    <a:pt x="80166" y="1702465"/>
                  </a:lnTo>
                  <a:lnTo>
                    <a:pt x="63320" y="1756291"/>
                  </a:lnTo>
                  <a:lnTo>
                    <a:pt x="47304" y="1808805"/>
                  </a:lnTo>
                  <a:lnTo>
                    <a:pt x="32115" y="1859883"/>
                  </a:lnTo>
                  <a:lnTo>
                    <a:pt x="17751" y="1909402"/>
                  </a:lnTo>
                  <a:lnTo>
                    <a:pt x="0" y="1972474"/>
                  </a:lnTo>
                  <a:close/>
                </a:path>
              </a:pathLst>
            </a:custGeom>
            <a:solidFill>
              <a:srgbClr val="6799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7E298322-98EF-E47F-A68A-C71EB2433EA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84427" y="7972755"/>
              <a:ext cx="203572" cy="228752"/>
            </a:xfrm>
            <a:prstGeom prst="rect">
              <a:avLst/>
            </a:prstGeom>
          </p:spPr>
        </p:pic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AD9CEB64-B183-1539-F8E0-AF0F0EA10AC5}"/>
                </a:ext>
              </a:extLst>
            </p:cNvPr>
            <p:cNvSpPr/>
            <p:nvPr/>
          </p:nvSpPr>
          <p:spPr>
            <a:xfrm>
              <a:off x="13344855" y="8629405"/>
              <a:ext cx="1006475" cy="360045"/>
            </a:xfrm>
            <a:custGeom>
              <a:avLst/>
              <a:gdLst/>
              <a:ahLst/>
              <a:cxnLst/>
              <a:rect l="l" t="t" r="r" b="b"/>
              <a:pathLst>
                <a:path w="1006475" h="360045">
                  <a:moveTo>
                    <a:pt x="50485" y="359507"/>
                  </a:moveTo>
                  <a:lnTo>
                    <a:pt x="951161" y="358919"/>
                  </a:lnTo>
                  <a:lnTo>
                    <a:pt x="955671" y="358923"/>
                  </a:lnTo>
                  <a:lnTo>
                    <a:pt x="960113" y="358378"/>
                  </a:lnTo>
                  <a:lnTo>
                    <a:pt x="994255" y="338304"/>
                  </a:lnTo>
                  <a:lnTo>
                    <a:pt x="1006144" y="304962"/>
                  </a:lnTo>
                  <a:lnTo>
                    <a:pt x="1006026" y="300488"/>
                  </a:lnTo>
                  <a:lnTo>
                    <a:pt x="991214" y="262491"/>
                  </a:lnTo>
                  <a:lnTo>
                    <a:pt x="959226" y="225641"/>
                  </a:lnTo>
                  <a:lnTo>
                    <a:pt x="918772" y="198352"/>
                  </a:lnTo>
                  <a:lnTo>
                    <a:pt x="872624" y="182491"/>
                  </a:lnTo>
                  <a:lnTo>
                    <a:pt x="836195" y="178776"/>
                  </a:lnTo>
                  <a:lnTo>
                    <a:pt x="823941" y="179144"/>
                  </a:lnTo>
                  <a:lnTo>
                    <a:pt x="816764" y="179723"/>
                  </a:lnTo>
                  <a:lnTo>
                    <a:pt x="815687" y="169155"/>
                  </a:lnTo>
                  <a:lnTo>
                    <a:pt x="804017" y="128546"/>
                  </a:lnTo>
                  <a:lnTo>
                    <a:pt x="781425" y="92842"/>
                  </a:lnTo>
                  <a:lnTo>
                    <a:pt x="749724" y="64909"/>
                  </a:lnTo>
                  <a:lnTo>
                    <a:pt x="711461" y="46990"/>
                  </a:lnTo>
                  <a:lnTo>
                    <a:pt x="669708" y="40523"/>
                  </a:lnTo>
                  <a:lnTo>
                    <a:pt x="659141" y="40773"/>
                  </a:lnTo>
                  <a:lnTo>
                    <a:pt x="617744" y="49232"/>
                  </a:lnTo>
                  <a:lnTo>
                    <a:pt x="580382" y="68965"/>
                  </a:lnTo>
                  <a:lnTo>
                    <a:pt x="564177" y="82601"/>
                  </a:lnTo>
                  <a:lnTo>
                    <a:pt x="562293" y="76126"/>
                  </a:lnTo>
                  <a:lnTo>
                    <a:pt x="542360" y="41198"/>
                  </a:lnTo>
                  <a:lnTo>
                    <a:pt x="511585" y="15310"/>
                  </a:lnTo>
                  <a:lnTo>
                    <a:pt x="473759" y="1651"/>
                  </a:lnTo>
                  <a:lnTo>
                    <a:pt x="453641" y="0"/>
                  </a:lnTo>
                  <a:lnTo>
                    <a:pt x="446928" y="239"/>
                  </a:lnTo>
                  <a:lnTo>
                    <a:pt x="407879" y="9852"/>
                  </a:lnTo>
                  <a:lnTo>
                    <a:pt x="374557" y="32367"/>
                  </a:lnTo>
                  <a:lnTo>
                    <a:pt x="351068" y="65011"/>
                  </a:lnTo>
                  <a:lnTo>
                    <a:pt x="340307" y="103760"/>
                  </a:lnTo>
                  <a:lnTo>
                    <a:pt x="340066" y="110499"/>
                  </a:lnTo>
                  <a:lnTo>
                    <a:pt x="334210" y="106450"/>
                  </a:lnTo>
                  <a:lnTo>
                    <a:pt x="294667" y="91477"/>
                  </a:lnTo>
                  <a:lnTo>
                    <a:pt x="280487" y="90275"/>
                  </a:lnTo>
                  <a:lnTo>
                    <a:pt x="273403" y="90411"/>
                  </a:lnTo>
                  <a:lnTo>
                    <a:pt x="232532" y="101381"/>
                  </a:lnTo>
                  <a:lnTo>
                    <a:pt x="199577" y="127925"/>
                  </a:lnTo>
                  <a:lnTo>
                    <a:pt x="180167" y="165528"/>
                  </a:lnTo>
                  <a:lnTo>
                    <a:pt x="176498" y="193614"/>
                  </a:lnTo>
                  <a:lnTo>
                    <a:pt x="163551" y="190875"/>
                  </a:lnTo>
                  <a:lnTo>
                    <a:pt x="150515" y="189287"/>
                  </a:lnTo>
                  <a:lnTo>
                    <a:pt x="137389" y="188849"/>
                  </a:lnTo>
                  <a:lnTo>
                    <a:pt x="124175" y="189562"/>
                  </a:lnTo>
                  <a:lnTo>
                    <a:pt x="86419" y="199263"/>
                  </a:lnTo>
                  <a:lnTo>
                    <a:pt x="53156" y="219327"/>
                  </a:lnTo>
                  <a:lnTo>
                    <a:pt x="25624" y="247661"/>
                  </a:lnTo>
                  <a:lnTo>
                    <a:pt x="5058" y="282170"/>
                  </a:lnTo>
                  <a:lnTo>
                    <a:pt x="0" y="304252"/>
                  </a:lnTo>
                  <a:lnTo>
                    <a:pt x="683" y="313391"/>
                  </a:lnTo>
                  <a:lnTo>
                    <a:pt x="21105" y="348031"/>
                  </a:lnTo>
                  <a:lnTo>
                    <a:pt x="45973" y="358951"/>
                  </a:lnTo>
                  <a:lnTo>
                    <a:pt x="50485" y="35950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95E9634A-03D7-07AC-FF87-583CB4A82C55}"/>
              </a:ext>
            </a:extLst>
          </p:cNvPr>
          <p:cNvSpPr/>
          <p:nvPr/>
        </p:nvSpPr>
        <p:spPr>
          <a:xfrm>
            <a:off x="14821154" y="7360543"/>
            <a:ext cx="591185" cy="210185"/>
          </a:xfrm>
          <a:custGeom>
            <a:avLst/>
            <a:gdLst/>
            <a:ahLst/>
            <a:cxnLst/>
            <a:rect l="l" t="t" r="r" b="b"/>
            <a:pathLst>
              <a:path w="591184" h="210184">
                <a:moveTo>
                  <a:pt x="29025" y="209551"/>
                </a:moveTo>
                <a:lnTo>
                  <a:pt x="558603" y="209611"/>
                </a:lnTo>
                <a:lnTo>
                  <a:pt x="561257" y="209605"/>
                </a:lnTo>
                <a:lnTo>
                  <a:pt x="563870" y="209277"/>
                </a:lnTo>
                <a:lnTo>
                  <a:pt x="590929" y="177798"/>
                </a:lnTo>
                <a:lnTo>
                  <a:pt x="590861" y="175165"/>
                </a:lnTo>
                <a:lnTo>
                  <a:pt x="571524" y="139658"/>
                </a:lnTo>
                <a:lnTo>
                  <a:pt x="533083" y="112622"/>
                </a:lnTo>
                <a:lnTo>
                  <a:pt x="494014" y="104384"/>
                </a:lnTo>
                <a:lnTo>
                  <a:pt x="479655" y="104617"/>
                </a:lnTo>
                <a:lnTo>
                  <a:pt x="479095" y="96280"/>
                </a:lnTo>
                <a:lnTo>
                  <a:pt x="457793" y="51757"/>
                </a:lnTo>
                <a:lnTo>
                  <a:pt x="415876" y="25699"/>
                </a:lnTo>
                <a:lnTo>
                  <a:pt x="391158" y="22468"/>
                </a:lnTo>
                <a:lnTo>
                  <a:pt x="382900" y="22957"/>
                </a:lnTo>
                <a:lnTo>
                  <a:pt x="343951" y="36877"/>
                </a:lnTo>
                <a:lnTo>
                  <a:pt x="331252" y="47548"/>
                </a:lnTo>
                <a:lnTo>
                  <a:pt x="328881" y="40038"/>
                </a:lnTo>
                <a:lnTo>
                  <a:pt x="296778" y="6881"/>
                </a:lnTo>
                <a:lnTo>
                  <a:pt x="266521" y="0"/>
                </a:lnTo>
                <a:lnTo>
                  <a:pt x="250891" y="1939"/>
                </a:lnTo>
                <a:lnTo>
                  <a:pt x="212464" y="27501"/>
                </a:lnTo>
                <a:lnTo>
                  <a:pt x="199749" y="63870"/>
                </a:lnTo>
                <a:lnTo>
                  <a:pt x="195250" y="60512"/>
                </a:lnTo>
                <a:lnTo>
                  <a:pt x="190376" y="57835"/>
                </a:lnTo>
                <a:lnTo>
                  <a:pt x="179880" y="53846"/>
                </a:lnTo>
                <a:lnTo>
                  <a:pt x="174459" y="52610"/>
                </a:lnTo>
                <a:lnTo>
                  <a:pt x="163270" y="51655"/>
                </a:lnTo>
                <a:lnTo>
                  <a:pt x="157718" y="51954"/>
                </a:lnTo>
                <a:lnTo>
                  <a:pt x="118650" y="71840"/>
                </a:lnTo>
                <a:lnTo>
                  <a:pt x="103485" y="107222"/>
                </a:lnTo>
                <a:lnTo>
                  <a:pt x="103553" y="112836"/>
                </a:lnTo>
                <a:lnTo>
                  <a:pt x="95936" y="111196"/>
                </a:lnTo>
                <a:lnTo>
                  <a:pt x="88266" y="110245"/>
                </a:lnTo>
                <a:lnTo>
                  <a:pt x="80540" y="109981"/>
                </a:lnTo>
                <a:lnTo>
                  <a:pt x="72761" y="110405"/>
                </a:lnTo>
                <a:lnTo>
                  <a:pt x="36723" y="123489"/>
                </a:lnTo>
                <a:lnTo>
                  <a:pt x="9573" y="150759"/>
                </a:lnTo>
                <a:lnTo>
                  <a:pt x="0" y="177362"/>
                </a:lnTo>
                <a:lnTo>
                  <a:pt x="436" y="182628"/>
                </a:lnTo>
                <a:lnTo>
                  <a:pt x="26430" y="209172"/>
                </a:lnTo>
                <a:lnTo>
                  <a:pt x="29025" y="2095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4D097398-6245-CDF7-6EE8-B9A78459285E}"/>
              </a:ext>
            </a:extLst>
          </p:cNvPr>
          <p:cNvSpPr/>
          <p:nvPr/>
        </p:nvSpPr>
        <p:spPr>
          <a:xfrm>
            <a:off x="17551075" y="6711301"/>
            <a:ext cx="591820" cy="212090"/>
          </a:xfrm>
          <a:custGeom>
            <a:avLst/>
            <a:gdLst/>
            <a:ahLst/>
            <a:cxnLst/>
            <a:rect l="l" t="t" r="r" b="b"/>
            <a:pathLst>
              <a:path w="591819" h="212090">
                <a:moveTo>
                  <a:pt x="29700" y="211651"/>
                </a:moveTo>
                <a:lnTo>
                  <a:pt x="559449" y="211642"/>
                </a:lnTo>
                <a:lnTo>
                  <a:pt x="590622" y="187747"/>
                </a:lnTo>
                <a:lnTo>
                  <a:pt x="591725" y="179919"/>
                </a:lnTo>
                <a:lnTo>
                  <a:pt x="591665" y="177293"/>
                </a:lnTo>
                <a:lnTo>
                  <a:pt x="572369" y="141281"/>
                </a:lnTo>
                <a:lnTo>
                  <a:pt x="533944" y="114269"/>
                </a:lnTo>
                <a:lnTo>
                  <a:pt x="494863" y="106049"/>
                </a:lnTo>
                <a:lnTo>
                  <a:pt x="480502" y="106301"/>
                </a:lnTo>
                <a:lnTo>
                  <a:pt x="479961" y="97947"/>
                </a:lnTo>
                <a:lnTo>
                  <a:pt x="458700" y="53309"/>
                </a:lnTo>
                <a:lnTo>
                  <a:pt x="416729" y="27173"/>
                </a:lnTo>
                <a:lnTo>
                  <a:pt x="391966" y="23936"/>
                </a:lnTo>
                <a:lnTo>
                  <a:pt x="383693" y="24429"/>
                </a:lnTo>
                <a:lnTo>
                  <a:pt x="344688" y="38407"/>
                </a:lnTo>
                <a:lnTo>
                  <a:pt x="331982" y="49116"/>
                </a:lnTo>
                <a:lnTo>
                  <a:pt x="329765" y="41418"/>
                </a:lnTo>
                <a:lnTo>
                  <a:pt x="297702" y="7179"/>
                </a:lnTo>
                <a:lnTo>
                  <a:pt x="266982" y="0"/>
                </a:lnTo>
                <a:lnTo>
                  <a:pt x="251083" y="1982"/>
                </a:lnTo>
                <a:lnTo>
                  <a:pt x="212268" y="28320"/>
                </a:lnTo>
                <a:lnTo>
                  <a:pt x="200132" y="65554"/>
                </a:lnTo>
                <a:lnTo>
                  <a:pt x="195631" y="62205"/>
                </a:lnTo>
                <a:lnTo>
                  <a:pt x="190758" y="59536"/>
                </a:lnTo>
                <a:lnTo>
                  <a:pt x="180266" y="55557"/>
                </a:lnTo>
                <a:lnTo>
                  <a:pt x="174848" y="54324"/>
                </a:lnTo>
                <a:lnTo>
                  <a:pt x="163669" y="53370"/>
                </a:lnTo>
                <a:lnTo>
                  <a:pt x="158120" y="53667"/>
                </a:lnTo>
                <a:lnTo>
                  <a:pt x="119048" y="73485"/>
                </a:lnTo>
                <a:lnTo>
                  <a:pt x="103777" y="108794"/>
                </a:lnTo>
                <a:lnTo>
                  <a:pt x="103820" y="114404"/>
                </a:lnTo>
                <a:lnTo>
                  <a:pt x="96201" y="112798"/>
                </a:lnTo>
                <a:lnTo>
                  <a:pt x="88529" y="111858"/>
                </a:lnTo>
                <a:lnTo>
                  <a:pt x="80805" y="111583"/>
                </a:lnTo>
                <a:lnTo>
                  <a:pt x="73028" y="111973"/>
                </a:lnTo>
                <a:lnTo>
                  <a:pt x="36989" y="125057"/>
                </a:lnTo>
                <a:lnTo>
                  <a:pt x="9840" y="152327"/>
                </a:lnTo>
                <a:lnTo>
                  <a:pt x="0" y="179140"/>
                </a:lnTo>
                <a:lnTo>
                  <a:pt x="396" y="184518"/>
                </a:lnTo>
                <a:lnTo>
                  <a:pt x="27044" y="211326"/>
                </a:lnTo>
                <a:lnTo>
                  <a:pt x="29700" y="211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9A6AF038-BA04-5D8F-28E8-3B60BF3CA374}"/>
              </a:ext>
            </a:extLst>
          </p:cNvPr>
          <p:cNvSpPr/>
          <p:nvPr/>
        </p:nvSpPr>
        <p:spPr>
          <a:xfrm>
            <a:off x="16358113" y="7794728"/>
            <a:ext cx="213995" cy="2492375"/>
          </a:xfrm>
          <a:custGeom>
            <a:avLst/>
            <a:gdLst/>
            <a:ahLst/>
            <a:cxnLst/>
            <a:rect l="l" t="t" r="r" b="b"/>
            <a:pathLst>
              <a:path w="213994" h="2492375">
                <a:moveTo>
                  <a:pt x="0" y="2492270"/>
                </a:moveTo>
                <a:lnTo>
                  <a:pt x="213780" y="2492270"/>
                </a:lnTo>
                <a:lnTo>
                  <a:pt x="166969" y="0"/>
                </a:lnTo>
                <a:lnTo>
                  <a:pt x="46811" y="0"/>
                </a:lnTo>
                <a:lnTo>
                  <a:pt x="0" y="2492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4BFCD43E-3982-4ED5-C6A3-D66EFAAE60DA}"/>
              </a:ext>
            </a:extLst>
          </p:cNvPr>
          <p:cNvSpPr/>
          <p:nvPr/>
        </p:nvSpPr>
        <p:spPr>
          <a:xfrm>
            <a:off x="16380268" y="6424375"/>
            <a:ext cx="266065" cy="1214755"/>
          </a:xfrm>
          <a:custGeom>
            <a:avLst/>
            <a:gdLst/>
            <a:ahLst/>
            <a:cxnLst/>
            <a:rect l="l" t="t" r="r" b="b"/>
            <a:pathLst>
              <a:path w="266065" h="1214754">
                <a:moveTo>
                  <a:pt x="70097" y="1214340"/>
                </a:moveTo>
                <a:lnTo>
                  <a:pt x="75011" y="1214309"/>
                </a:lnTo>
                <a:lnTo>
                  <a:pt x="82510" y="1214314"/>
                </a:lnTo>
                <a:lnTo>
                  <a:pt x="89841" y="1213213"/>
                </a:lnTo>
                <a:lnTo>
                  <a:pt x="128679" y="1192093"/>
                </a:lnTo>
                <a:lnTo>
                  <a:pt x="251313" y="894929"/>
                </a:lnTo>
                <a:lnTo>
                  <a:pt x="264572" y="842166"/>
                </a:lnTo>
                <a:lnTo>
                  <a:pt x="265909" y="823945"/>
                </a:lnTo>
                <a:lnTo>
                  <a:pt x="265697" y="805676"/>
                </a:lnTo>
                <a:lnTo>
                  <a:pt x="263926" y="787628"/>
                </a:lnTo>
                <a:lnTo>
                  <a:pt x="260598" y="769802"/>
                </a:lnTo>
                <a:lnTo>
                  <a:pt x="255712" y="752197"/>
                </a:lnTo>
                <a:lnTo>
                  <a:pt x="98047" y="267165"/>
                </a:lnTo>
                <a:lnTo>
                  <a:pt x="27587" y="7407"/>
                </a:lnTo>
                <a:lnTo>
                  <a:pt x="25573" y="4689"/>
                </a:lnTo>
                <a:lnTo>
                  <a:pt x="19528" y="746"/>
                </a:lnTo>
                <a:lnTo>
                  <a:pt x="16228" y="0"/>
                </a:lnTo>
                <a:lnTo>
                  <a:pt x="9074" y="955"/>
                </a:lnTo>
                <a:lnTo>
                  <a:pt x="6086" y="2542"/>
                </a:lnTo>
                <a:lnTo>
                  <a:pt x="1288" y="7933"/>
                </a:lnTo>
                <a:lnTo>
                  <a:pt x="59" y="11085"/>
                </a:lnTo>
                <a:lnTo>
                  <a:pt x="0" y="1144675"/>
                </a:lnTo>
                <a:lnTo>
                  <a:pt x="481" y="1149541"/>
                </a:lnTo>
                <a:lnTo>
                  <a:pt x="15399" y="1185402"/>
                </a:lnTo>
                <a:lnTo>
                  <a:pt x="50890" y="1210627"/>
                </a:lnTo>
                <a:lnTo>
                  <a:pt x="65228" y="1213889"/>
                </a:lnTo>
                <a:lnTo>
                  <a:pt x="70097" y="12143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9388654D-73C7-C374-4E60-FF56068336E2}"/>
              </a:ext>
            </a:extLst>
          </p:cNvPr>
          <p:cNvSpPr/>
          <p:nvPr/>
        </p:nvSpPr>
        <p:spPr>
          <a:xfrm>
            <a:off x="16514067" y="7724943"/>
            <a:ext cx="1092200" cy="607060"/>
          </a:xfrm>
          <a:custGeom>
            <a:avLst/>
            <a:gdLst/>
            <a:ahLst/>
            <a:cxnLst/>
            <a:rect l="l" t="t" r="r" b="b"/>
            <a:pathLst>
              <a:path w="1092200" h="607059">
                <a:moveTo>
                  <a:pt x="1075393" y="606566"/>
                </a:moveTo>
                <a:lnTo>
                  <a:pt x="1091731" y="590595"/>
                </a:lnTo>
                <a:lnTo>
                  <a:pt x="1091426" y="588775"/>
                </a:lnTo>
                <a:lnTo>
                  <a:pt x="1083410" y="579012"/>
                </a:lnTo>
                <a:lnTo>
                  <a:pt x="108184" y="7723"/>
                </a:lnTo>
                <a:lnTo>
                  <a:pt x="75185" y="0"/>
                </a:lnTo>
                <a:lnTo>
                  <a:pt x="65421" y="625"/>
                </a:lnTo>
                <a:lnTo>
                  <a:pt x="25899" y="18430"/>
                </a:lnTo>
                <a:lnTo>
                  <a:pt x="10551" y="37257"/>
                </a:lnTo>
                <a:lnTo>
                  <a:pt x="6766" y="43723"/>
                </a:lnTo>
                <a:lnTo>
                  <a:pt x="4018" y="50604"/>
                </a:lnTo>
                <a:lnTo>
                  <a:pt x="597" y="65194"/>
                </a:lnTo>
                <a:lnTo>
                  <a:pt x="0" y="72579"/>
                </a:lnTo>
                <a:lnTo>
                  <a:pt x="1032" y="87530"/>
                </a:lnTo>
                <a:lnTo>
                  <a:pt x="196924" y="350849"/>
                </a:lnTo>
                <a:lnTo>
                  <a:pt x="235816" y="389054"/>
                </a:lnTo>
                <a:lnTo>
                  <a:pt x="283314" y="416100"/>
                </a:lnTo>
                <a:lnTo>
                  <a:pt x="815890" y="536065"/>
                </a:lnTo>
                <a:lnTo>
                  <a:pt x="1071834" y="605520"/>
                </a:lnTo>
                <a:lnTo>
                  <a:pt x="1073580" y="606220"/>
                </a:lnTo>
                <a:lnTo>
                  <a:pt x="1075393" y="6065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522D626-5B78-B97C-197F-CEEE31013070}"/>
              </a:ext>
            </a:extLst>
          </p:cNvPr>
          <p:cNvSpPr/>
          <p:nvPr/>
        </p:nvSpPr>
        <p:spPr>
          <a:xfrm>
            <a:off x="15340939" y="7550098"/>
            <a:ext cx="1296035" cy="830580"/>
          </a:xfrm>
          <a:custGeom>
            <a:avLst/>
            <a:gdLst/>
            <a:ahLst/>
            <a:cxnLst/>
            <a:rect l="l" t="t" r="r" b="b"/>
            <a:pathLst>
              <a:path w="1296034" h="830579">
                <a:moveTo>
                  <a:pt x="1295552" y="169900"/>
                </a:moveTo>
                <a:lnTo>
                  <a:pt x="1290231" y="128435"/>
                </a:lnTo>
                <a:lnTo>
                  <a:pt x="1275003" y="89509"/>
                </a:lnTo>
                <a:lnTo>
                  <a:pt x="1250772" y="55460"/>
                </a:lnTo>
                <a:lnTo>
                  <a:pt x="1218971" y="28308"/>
                </a:lnTo>
                <a:lnTo>
                  <a:pt x="1181531" y="9690"/>
                </a:lnTo>
                <a:lnTo>
                  <a:pt x="1140714" y="736"/>
                </a:lnTo>
                <a:lnTo>
                  <a:pt x="1123975" y="0"/>
                </a:lnTo>
                <a:lnTo>
                  <a:pt x="1115593" y="241"/>
                </a:lnTo>
                <a:lnTo>
                  <a:pt x="1074445" y="7581"/>
                </a:lnTo>
                <a:lnTo>
                  <a:pt x="1036320" y="24714"/>
                </a:lnTo>
                <a:lnTo>
                  <a:pt x="1003490" y="50596"/>
                </a:lnTo>
                <a:lnTo>
                  <a:pt x="977925" y="83680"/>
                </a:lnTo>
                <a:lnTo>
                  <a:pt x="961174" y="121970"/>
                </a:lnTo>
                <a:lnTo>
                  <a:pt x="954227" y="163182"/>
                </a:lnTo>
                <a:lnTo>
                  <a:pt x="954062" y="171577"/>
                </a:lnTo>
                <a:lnTo>
                  <a:pt x="954316" y="179959"/>
                </a:lnTo>
                <a:lnTo>
                  <a:pt x="954493" y="182333"/>
                </a:lnTo>
                <a:lnTo>
                  <a:pt x="692277" y="207365"/>
                </a:lnTo>
                <a:lnTo>
                  <a:pt x="639127" y="219443"/>
                </a:lnTo>
                <a:lnTo>
                  <a:pt x="590677" y="244741"/>
                </a:lnTo>
                <a:lnTo>
                  <a:pt x="200875" y="628142"/>
                </a:lnTo>
                <a:lnTo>
                  <a:pt x="4089" y="805611"/>
                </a:lnTo>
                <a:lnTo>
                  <a:pt x="1752" y="808113"/>
                </a:lnTo>
                <a:lnTo>
                  <a:pt x="457" y="811072"/>
                </a:lnTo>
                <a:lnTo>
                  <a:pt x="0" y="817905"/>
                </a:lnTo>
                <a:lnTo>
                  <a:pt x="863" y="821016"/>
                </a:lnTo>
                <a:lnTo>
                  <a:pt x="4813" y="826617"/>
                </a:lnTo>
                <a:lnTo>
                  <a:pt x="7442" y="828471"/>
                </a:lnTo>
                <a:lnTo>
                  <a:pt x="14046" y="830338"/>
                </a:lnTo>
                <a:lnTo>
                  <a:pt x="17259" y="830122"/>
                </a:lnTo>
                <a:lnTo>
                  <a:pt x="431812" y="620395"/>
                </a:lnTo>
                <a:lnTo>
                  <a:pt x="1028496" y="317779"/>
                </a:lnTo>
                <a:lnTo>
                  <a:pt x="1033119" y="314731"/>
                </a:lnTo>
                <a:lnTo>
                  <a:pt x="1037755" y="317627"/>
                </a:lnTo>
                <a:lnTo>
                  <a:pt x="1076045" y="334378"/>
                </a:lnTo>
                <a:lnTo>
                  <a:pt x="1117257" y="341312"/>
                </a:lnTo>
                <a:lnTo>
                  <a:pt x="1125639" y="341477"/>
                </a:lnTo>
                <a:lnTo>
                  <a:pt x="1134033" y="341236"/>
                </a:lnTo>
                <a:lnTo>
                  <a:pt x="1175169" y="333895"/>
                </a:lnTo>
                <a:lnTo>
                  <a:pt x="1213294" y="316763"/>
                </a:lnTo>
                <a:lnTo>
                  <a:pt x="1246136" y="290880"/>
                </a:lnTo>
                <a:lnTo>
                  <a:pt x="1271701" y="257797"/>
                </a:lnTo>
                <a:lnTo>
                  <a:pt x="1288440" y="219506"/>
                </a:lnTo>
                <a:lnTo>
                  <a:pt x="1295387" y="178295"/>
                </a:lnTo>
                <a:lnTo>
                  <a:pt x="1295552" y="1699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BE5639D5-D6D3-48C6-4A93-319150F04A17}"/>
              </a:ext>
            </a:extLst>
          </p:cNvPr>
          <p:cNvSpPr/>
          <p:nvPr/>
        </p:nvSpPr>
        <p:spPr>
          <a:xfrm>
            <a:off x="15615336" y="9291036"/>
            <a:ext cx="95885" cy="996315"/>
          </a:xfrm>
          <a:custGeom>
            <a:avLst/>
            <a:gdLst/>
            <a:ahLst/>
            <a:cxnLst/>
            <a:rect l="l" t="t" r="r" b="b"/>
            <a:pathLst>
              <a:path w="95884" h="996315">
                <a:moveTo>
                  <a:pt x="0" y="995963"/>
                </a:moveTo>
                <a:lnTo>
                  <a:pt x="95411" y="995963"/>
                </a:lnTo>
                <a:lnTo>
                  <a:pt x="76740" y="0"/>
                </a:lnTo>
                <a:lnTo>
                  <a:pt x="18745" y="0"/>
                </a:lnTo>
                <a:lnTo>
                  <a:pt x="0" y="9959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9E7C5ADD-8441-4859-532F-3745B9FA8272}"/>
              </a:ext>
            </a:extLst>
          </p:cNvPr>
          <p:cNvGrpSpPr/>
          <p:nvPr/>
        </p:nvGrpSpPr>
        <p:grpSpPr>
          <a:xfrm>
            <a:off x="15120024" y="8630083"/>
            <a:ext cx="1093470" cy="944244"/>
            <a:chOff x="15120024" y="8630083"/>
            <a:chExt cx="1093470" cy="944244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0A6FF721-6386-CDF0-5D52-4829E082F50C}"/>
                </a:ext>
              </a:extLst>
            </p:cNvPr>
            <p:cNvSpPr/>
            <p:nvPr/>
          </p:nvSpPr>
          <p:spPr>
            <a:xfrm>
              <a:off x="15120024" y="8630094"/>
              <a:ext cx="1093470" cy="944244"/>
            </a:xfrm>
            <a:custGeom>
              <a:avLst/>
              <a:gdLst/>
              <a:ahLst/>
              <a:cxnLst/>
              <a:rect l="l" t="t" r="r" b="b"/>
              <a:pathLst>
                <a:path w="1093469" h="944245">
                  <a:moveTo>
                    <a:pt x="514794" y="667296"/>
                  </a:moveTo>
                  <a:lnTo>
                    <a:pt x="514032" y="657783"/>
                  </a:lnTo>
                  <a:lnTo>
                    <a:pt x="512762" y="653275"/>
                  </a:lnTo>
                  <a:lnTo>
                    <a:pt x="510578" y="649020"/>
                  </a:lnTo>
                  <a:lnTo>
                    <a:pt x="507250" y="642429"/>
                  </a:lnTo>
                  <a:lnTo>
                    <a:pt x="502361" y="637349"/>
                  </a:lnTo>
                  <a:lnTo>
                    <a:pt x="489419" y="630199"/>
                  </a:lnTo>
                  <a:lnTo>
                    <a:pt x="482511" y="628764"/>
                  </a:lnTo>
                  <a:lnTo>
                    <a:pt x="334619" y="642886"/>
                  </a:lnTo>
                  <a:lnTo>
                    <a:pt x="292963" y="656221"/>
                  </a:lnTo>
                  <a:lnTo>
                    <a:pt x="97777" y="845934"/>
                  </a:lnTo>
                  <a:lnTo>
                    <a:pt x="1193" y="932776"/>
                  </a:lnTo>
                  <a:lnTo>
                    <a:pt x="419" y="934237"/>
                  </a:lnTo>
                  <a:lnTo>
                    <a:pt x="0" y="937755"/>
                  </a:lnTo>
                  <a:lnTo>
                    <a:pt x="381" y="939368"/>
                  </a:lnTo>
                  <a:lnTo>
                    <a:pt x="2374" y="942289"/>
                  </a:lnTo>
                  <a:lnTo>
                    <a:pt x="3733" y="943241"/>
                  </a:lnTo>
                  <a:lnTo>
                    <a:pt x="7150" y="944130"/>
                  </a:lnTo>
                  <a:lnTo>
                    <a:pt x="8801" y="943965"/>
                  </a:lnTo>
                  <a:lnTo>
                    <a:pt x="499097" y="695261"/>
                  </a:lnTo>
                  <a:lnTo>
                    <a:pt x="514248" y="671957"/>
                  </a:lnTo>
                  <a:lnTo>
                    <a:pt x="514794" y="667296"/>
                  </a:lnTo>
                  <a:close/>
                </a:path>
                <a:path w="1093469" h="944245">
                  <a:moveTo>
                    <a:pt x="630567" y="396506"/>
                  </a:moveTo>
                  <a:lnTo>
                    <a:pt x="549122" y="128219"/>
                  </a:lnTo>
                  <a:lnTo>
                    <a:pt x="515607" y="3429"/>
                  </a:lnTo>
                  <a:lnTo>
                    <a:pt x="514629" y="2159"/>
                  </a:lnTo>
                  <a:lnTo>
                    <a:pt x="511733" y="342"/>
                  </a:lnTo>
                  <a:lnTo>
                    <a:pt x="510171" y="0"/>
                  </a:lnTo>
                  <a:lnTo>
                    <a:pt x="506780" y="444"/>
                  </a:lnTo>
                  <a:lnTo>
                    <a:pt x="505358" y="1193"/>
                  </a:lnTo>
                  <a:lnTo>
                    <a:pt x="503047" y="3721"/>
                  </a:lnTo>
                  <a:lnTo>
                    <a:pt x="502437" y="5194"/>
                  </a:lnTo>
                  <a:lnTo>
                    <a:pt x="502297" y="553935"/>
                  </a:lnTo>
                  <a:lnTo>
                    <a:pt x="503161" y="558584"/>
                  </a:lnTo>
                  <a:lnTo>
                    <a:pt x="533552" y="585584"/>
                  </a:lnTo>
                  <a:lnTo>
                    <a:pt x="538365" y="585584"/>
                  </a:lnTo>
                  <a:lnTo>
                    <a:pt x="545807" y="585584"/>
                  </a:lnTo>
                  <a:lnTo>
                    <a:pt x="623443" y="431050"/>
                  </a:lnTo>
                  <a:lnTo>
                    <a:pt x="629920" y="405371"/>
                  </a:lnTo>
                  <a:lnTo>
                    <a:pt x="630567" y="396506"/>
                  </a:lnTo>
                  <a:close/>
                </a:path>
                <a:path w="1093469" h="944245">
                  <a:moveTo>
                    <a:pt x="1093254" y="912228"/>
                  </a:moveTo>
                  <a:lnTo>
                    <a:pt x="617016" y="629780"/>
                  </a:lnTo>
                  <a:lnTo>
                    <a:pt x="603224" y="627113"/>
                  </a:lnTo>
                  <a:lnTo>
                    <a:pt x="598589" y="627418"/>
                  </a:lnTo>
                  <a:lnTo>
                    <a:pt x="568540" y="651586"/>
                  </a:lnTo>
                  <a:lnTo>
                    <a:pt x="566915" y="658456"/>
                  </a:lnTo>
                  <a:lnTo>
                    <a:pt x="567931" y="673214"/>
                  </a:lnTo>
                  <a:lnTo>
                    <a:pt x="662228" y="796620"/>
                  </a:lnTo>
                  <a:lnTo>
                    <a:pt x="703694" y="828065"/>
                  </a:lnTo>
                  <a:lnTo>
                    <a:pt x="961224" y="885990"/>
                  </a:lnTo>
                  <a:lnTo>
                    <a:pt x="1085977" y="919975"/>
                  </a:lnTo>
                  <a:lnTo>
                    <a:pt x="1087589" y="919797"/>
                  </a:lnTo>
                  <a:lnTo>
                    <a:pt x="1090701" y="918248"/>
                  </a:lnTo>
                  <a:lnTo>
                    <a:pt x="1091819" y="917067"/>
                  </a:lnTo>
                  <a:lnTo>
                    <a:pt x="1093177" y="913853"/>
                  </a:lnTo>
                  <a:lnTo>
                    <a:pt x="1093254" y="91222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FE901FCB-E17A-F1C9-6847-F634434C7CC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0948" y="9172962"/>
              <a:ext cx="164841" cy="164841"/>
            </a:xfrm>
            <a:prstGeom prst="rect">
              <a:avLst/>
            </a:prstGeom>
          </p:spPr>
        </p:pic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123D6752-0D15-783B-E0DC-EDC8891CC3CA}"/>
              </a:ext>
            </a:extLst>
          </p:cNvPr>
          <p:cNvSpPr/>
          <p:nvPr/>
        </p:nvSpPr>
        <p:spPr>
          <a:xfrm>
            <a:off x="17482740" y="9142285"/>
            <a:ext cx="106045" cy="1144905"/>
          </a:xfrm>
          <a:custGeom>
            <a:avLst/>
            <a:gdLst/>
            <a:ahLst/>
            <a:cxnLst/>
            <a:rect l="l" t="t" r="r" b="b"/>
            <a:pathLst>
              <a:path w="106044" h="1144904">
                <a:moveTo>
                  <a:pt x="0" y="1144714"/>
                </a:moveTo>
                <a:lnTo>
                  <a:pt x="105650" y="1144714"/>
                </a:lnTo>
                <a:lnTo>
                  <a:pt x="84177" y="0"/>
                </a:lnTo>
                <a:lnTo>
                  <a:pt x="21551" y="0"/>
                </a:lnTo>
                <a:lnTo>
                  <a:pt x="0" y="1144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3C360DA3-C184-98E7-C8AF-9FE647832EF9}"/>
              </a:ext>
            </a:extLst>
          </p:cNvPr>
          <p:cNvSpPr/>
          <p:nvPr/>
        </p:nvSpPr>
        <p:spPr>
          <a:xfrm>
            <a:off x="17491643" y="8427974"/>
            <a:ext cx="138430" cy="633095"/>
          </a:xfrm>
          <a:custGeom>
            <a:avLst/>
            <a:gdLst/>
            <a:ahLst/>
            <a:cxnLst/>
            <a:rect l="l" t="t" r="r" b="b"/>
            <a:pathLst>
              <a:path w="138430" h="633095">
                <a:moveTo>
                  <a:pt x="33772" y="632947"/>
                </a:moveTo>
                <a:lnTo>
                  <a:pt x="38925" y="632931"/>
                </a:lnTo>
                <a:lnTo>
                  <a:pt x="46914" y="632948"/>
                </a:lnTo>
                <a:lnTo>
                  <a:pt x="54207" y="630704"/>
                </a:lnTo>
                <a:lnTo>
                  <a:pt x="130722" y="466585"/>
                </a:lnTo>
                <a:lnTo>
                  <a:pt x="138335" y="429502"/>
                </a:lnTo>
                <a:lnTo>
                  <a:pt x="138209" y="419958"/>
                </a:lnTo>
                <a:lnTo>
                  <a:pt x="137265" y="410532"/>
                </a:lnTo>
                <a:lnTo>
                  <a:pt x="135502" y="401225"/>
                </a:lnTo>
                <a:lnTo>
                  <a:pt x="132922" y="392035"/>
                </a:lnTo>
                <a:lnTo>
                  <a:pt x="50848" y="139332"/>
                </a:lnTo>
                <a:lnTo>
                  <a:pt x="14378" y="4011"/>
                </a:lnTo>
                <a:lnTo>
                  <a:pt x="13353" y="2550"/>
                </a:lnTo>
                <a:lnTo>
                  <a:pt x="10192" y="409"/>
                </a:lnTo>
                <a:lnTo>
                  <a:pt x="8455" y="0"/>
                </a:lnTo>
                <a:lnTo>
                  <a:pt x="4670" y="502"/>
                </a:lnTo>
                <a:lnTo>
                  <a:pt x="3101" y="1351"/>
                </a:lnTo>
                <a:lnTo>
                  <a:pt x="608" y="4243"/>
                </a:lnTo>
                <a:lnTo>
                  <a:pt x="0" y="5921"/>
                </a:lnTo>
                <a:lnTo>
                  <a:pt x="30" y="599304"/>
                </a:lnTo>
                <a:lnTo>
                  <a:pt x="28814" y="631974"/>
                </a:lnTo>
                <a:lnTo>
                  <a:pt x="33772" y="6329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8AD50F45-D7A1-5842-BDD1-EBCECE8A757A}"/>
              </a:ext>
            </a:extLst>
          </p:cNvPr>
          <p:cNvSpPr/>
          <p:nvPr/>
        </p:nvSpPr>
        <p:spPr>
          <a:xfrm>
            <a:off x="17560866" y="9105695"/>
            <a:ext cx="569595" cy="316865"/>
          </a:xfrm>
          <a:custGeom>
            <a:avLst/>
            <a:gdLst/>
            <a:ahLst/>
            <a:cxnLst/>
            <a:rect l="l" t="t" r="r" b="b"/>
            <a:pathLst>
              <a:path w="569594" h="316865">
                <a:moveTo>
                  <a:pt x="560770" y="316519"/>
                </a:moveTo>
                <a:lnTo>
                  <a:pt x="568991" y="308124"/>
                </a:lnTo>
                <a:lnTo>
                  <a:pt x="567711" y="304448"/>
                </a:lnTo>
                <a:lnTo>
                  <a:pt x="566535" y="303067"/>
                </a:lnTo>
                <a:lnTo>
                  <a:pt x="54512" y="3072"/>
                </a:lnTo>
                <a:lnTo>
                  <a:pt x="49739" y="1414"/>
                </a:lnTo>
                <a:lnTo>
                  <a:pt x="39533" y="0"/>
                </a:lnTo>
                <a:lnTo>
                  <a:pt x="34489" y="298"/>
                </a:lnTo>
                <a:lnTo>
                  <a:pt x="5821" y="19573"/>
                </a:lnTo>
                <a:lnTo>
                  <a:pt x="1764" y="26450"/>
                </a:lnTo>
                <a:lnTo>
                  <a:pt x="0" y="33873"/>
                </a:lnTo>
                <a:lnTo>
                  <a:pt x="1056" y="49808"/>
                </a:lnTo>
                <a:lnTo>
                  <a:pt x="3785" y="56932"/>
                </a:lnTo>
                <a:lnTo>
                  <a:pt x="102943" y="182909"/>
                </a:lnTo>
                <a:lnTo>
                  <a:pt x="139309" y="212938"/>
                </a:lnTo>
                <a:lnTo>
                  <a:pt x="425565" y="279453"/>
                </a:lnTo>
                <a:lnTo>
                  <a:pt x="560770" y="3165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>
            <a:extLst>
              <a:ext uri="{FF2B5EF4-FFF2-40B4-BE49-F238E27FC236}">
                <a16:creationId xmlns:a16="http://schemas.microsoft.com/office/drawing/2014/main" id="{EF702DFF-0358-C2F5-BFB4-159524BD831B}"/>
              </a:ext>
            </a:extLst>
          </p:cNvPr>
          <p:cNvGrpSpPr/>
          <p:nvPr/>
        </p:nvGrpSpPr>
        <p:grpSpPr>
          <a:xfrm>
            <a:off x="16949146" y="9014718"/>
            <a:ext cx="676275" cy="433705"/>
            <a:chOff x="16949146" y="9014718"/>
            <a:chExt cx="676275" cy="433705"/>
          </a:xfrm>
        </p:grpSpPr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5FE0D61B-1188-7705-1477-F7A9AD6A5467}"/>
                </a:ext>
              </a:extLst>
            </p:cNvPr>
            <p:cNvSpPr/>
            <p:nvPr/>
          </p:nvSpPr>
          <p:spPr>
            <a:xfrm>
              <a:off x="16949146" y="9107601"/>
              <a:ext cx="556260" cy="340995"/>
            </a:xfrm>
            <a:custGeom>
              <a:avLst/>
              <a:gdLst/>
              <a:ahLst/>
              <a:cxnLst/>
              <a:rect l="l" t="t" r="r" b="b"/>
              <a:pathLst>
                <a:path w="556259" h="340995">
                  <a:moveTo>
                    <a:pt x="7919" y="340581"/>
                  </a:moveTo>
                  <a:lnTo>
                    <a:pt x="538929" y="71840"/>
                  </a:lnTo>
                  <a:lnTo>
                    <a:pt x="555983" y="41620"/>
                  </a:lnTo>
                  <a:lnTo>
                    <a:pt x="555175" y="31314"/>
                  </a:lnTo>
                  <a:lnTo>
                    <a:pt x="553796" y="26436"/>
                  </a:lnTo>
                  <a:lnTo>
                    <a:pt x="551442" y="21835"/>
                  </a:lnTo>
                  <a:lnTo>
                    <a:pt x="547833" y="14715"/>
                  </a:lnTo>
                  <a:lnTo>
                    <a:pt x="542531" y="9231"/>
                  </a:lnTo>
                  <a:lnTo>
                    <a:pt x="528541" y="1539"/>
                  </a:lnTo>
                  <a:lnTo>
                    <a:pt x="521071" y="0"/>
                  </a:lnTo>
                  <a:lnTo>
                    <a:pt x="361480" y="15121"/>
                  </a:lnTo>
                  <a:lnTo>
                    <a:pt x="316530" y="29544"/>
                  </a:lnTo>
                  <a:lnTo>
                    <a:pt x="105767" y="234369"/>
                  </a:lnTo>
                  <a:lnTo>
                    <a:pt x="1458" y="328212"/>
                  </a:lnTo>
                  <a:lnTo>
                    <a:pt x="560" y="329795"/>
                  </a:lnTo>
                  <a:lnTo>
                    <a:pt x="0" y="333662"/>
                  </a:lnTo>
                  <a:lnTo>
                    <a:pt x="410" y="335436"/>
                  </a:lnTo>
                  <a:lnTo>
                    <a:pt x="2612" y="338664"/>
                  </a:lnTo>
                  <a:lnTo>
                    <a:pt x="4114" y="339693"/>
                  </a:lnTo>
                  <a:lnTo>
                    <a:pt x="7919" y="34058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0F13EA79-B6EE-4336-B6FC-42D1FFB5A27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46876" y="9014718"/>
              <a:ext cx="178038" cy="178038"/>
            </a:xfrm>
            <a:prstGeom prst="rect">
              <a:avLst/>
            </a:prstGeom>
          </p:spPr>
        </p:pic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77F1F8F7-C28E-43AF-2AF3-F9F23D14D413}"/>
              </a:ext>
            </a:extLst>
          </p:cNvPr>
          <p:cNvSpPr/>
          <p:nvPr/>
        </p:nvSpPr>
        <p:spPr>
          <a:xfrm>
            <a:off x="18061261" y="9561570"/>
            <a:ext cx="227329" cy="511175"/>
          </a:xfrm>
          <a:custGeom>
            <a:avLst/>
            <a:gdLst/>
            <a:ahLst/>
            <a:cxnLst/>
            <a:rect l="l" t="t" r="r" b="b"/>
            <a:pathLst>
              <a:path w="227330" h="511175">
                <a:moveTo>
                  <a:pt x="221025" y="510799"/>
                </a:moveTo>
                <a:lnTo>
                  <a:pt x="226737" y="510907"/>
                </a:lnTo>
                <a:lnTo>
                  <a:pt x="226737" y="0"/>
                </a:lnTo>
                <a:lnTo>
                  <a:pt x="223182" y="2822"/>
                </a:lnTo>
                <a:lnTo>
                  <a:pt x="199608" y="34661"/>
                </a:lnTo>
                <a:lnTo>
                  <a:pt x="190032" y="73103"/>
                </a:lnTo>
                <a:lnTo>
                  <a:pt x="189934" y="79723"/>
                </a:lnTo>
                <a:lnTo>
                  <a:pt x="191068" y="91280"/>
                </a:lnTo>
                <a:lnTo>
                  <a:pt x="191994" y="96143"/>
                </a:lnTo>
                <a:lnTo>
                  <a:pt x="193267" y="100938"/>
                </a:lnTo>
                <a:lnTo>
                  <a:pt x="186998" y="101878"/>
                </a:lnTo>
                <a:lnTo>
                  <a:pt x="147071" y="120262"/>
                </a:lnTo>
                <a:lnTo>
                  <a:pt x="116003" y="159634"/>
                </a:lnTo>
                <a:lnTo>
                  <a:pt x="107408" y="202742"/>
                </a:lnTo>
                <a:lnTo>
                  <a:pt x="107953" y="209983"/>
                </a:lnTo>
                <a:lnTo>
                  <a:pt x="102666" y="209580"/>
                </a:lnTo>
                <a:lnTo>
                  <a:pt x="97380" y="209580"/>
                </a:lnTo>
                <a:lnTo>
                  <a:pt x="92094" y="209983"/>
                </a:lnTo>
                <a:lnTo>
                  <a:pt x="53395" y="221649"/>
                </a:lnTo>
                <a:lnTo>
                  <a:pt x="22567" y="246690"/>
                </a:lnTo>
                <a:lnTo>
                  <a:pt x="4141" y="281217"/>
                </a:lnTo>
                <a:lnTo>
                  <a:pt x="0" y="307075"/>
                </a:lnTo>
                <a:lnTo>
                  <a:pt x="45" y="313625"/>
                </a:lnTo>
                <a:lnTo>
                  <a:pt x="9507" y="351905"/>
                </a:lnTo>
                <a:lnTo>
                  <a:pt x="33156" y="383587"/>
                </a:lnTo>
                <a:lnTo>
                  <a:pt x="67107" y="403847"/>
                </a:lnTo>
                <a:lnTo>
                  <a:pt x="99614" y="409728"/>
                </a:lnTo>
                <a:lnTo>
                  <a:pt x="106219" y="409617"/>
                </a:lnTo>
                <a:lnTo>
                  <a:pt x="117176" y="408360"/>
                </a:lnTo>
                <a:lnTo>
                  <a:pt x="121498" y="407627"/>
                </a:lnTo>
                <a:lnTo>
                  <a:pt x="125779" y="406659"/>
                </a:lnTo>
                <a:lnTo>
                  <a:pt x="125258" y="412292"/>
                </a:lnTo>
                <a:lnTo>
                  <a:pt x="125258" y="417926"/>
                </a:lnTo>
                <a:lnTo>
                  <a:pt x="126625" y="430120"/>
                </a:lnTo>
                <a:lnTo>
                  <a:pt x="144335" y="470073"/>
                </a:lnTo>
                <a:lnTo>
                  <a:pt x="174692" y="496828"/>
                </a:lnTo>
                <a:lnTo>
                  <a:pt x="212951" y="510008"/>
                </a:lnTo>
                <a:lnTo>
                  <a:pt x="221025" y="510799"/>
                </a:lnTo>
                <a:close/>
              </a:path>
            </a:pathLst>
          </a:custGeom>
          <a:solidFill>
            <a:srgbClr val="C1FF7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12B98410-4E61-3FD1-1196-4409C7FF2D74}"/>
              </a:ext>
            </a:extLst>
          </p:cNvPr>
          <p:cNvGrpSpPr/>
          <p:nvPr/>
        </p:nvGrpSpPr>
        <p:grpSpPr>
          <a:xfrm>
            <a:off x="4829904" y="7526828"/>
            <a:ext cx="9666605" cy="2760345"/>
            <a:chOff x="4829904" y="7526828"/>
            <a:chExt cx="9666605" cy="2760345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5943488D-48F0-1067-D658-5B718AD84DB5}"/>
                </a:ext>
              </a:extLst>
            </p:cNvPr>
            <p:cNvSpPr/>
            <p:nvPr/>
          </p:nvSpPr>
          <p:spPr>
            <a:xfrm>
              <a:off x="13784885" y="7526832"/>
              <a:ext cx="711200" cy="691515"/>
            </a:xfrm>
            <a:custGeom>
              <a:avLst/>
              <a:gdLst/>
              <a:ahLst/>
              <a:cxnLst/>
              <a:rect l="l" t="t" r="r" b="b"/>
              <a:pathLst>
                <a:path w="711200" h="691515">
                  <a:moveTo>
                    <a:pt x="60363" y="295440"/>
                  </a:moveTo>
                  <a:lnTo>
                    <a:pt x="59905" y="293751"/>
                  </a:lnTo>
                  <a:lnTo>
                    <a:pt x="57607" y="290766"/>
                  </a:lnTo>
                  <a:lnTo>
                    <a:pt x="56095" y="289902"/>
                  </a:lnTo>
                  <a:lnTo>
                    <a:pt x="6045" y="283260"/>
                  </a:lnTo>
                  <a:lnTo>
                    <a:pt x="4356" y="283705"/>
                  </a:lnTo>
                  <a:lnTo>
                    <a:pt x="1346" y="286016"/>
                  </a:lnTo>
                  <a:lnTo>
                    <a:pt x="482" y="287540"/>
                  </a:lnTo>
                  <a:lnTo>
                    <a:pt x="0" y="291312"/>
                  </a:lnTo>
                  <a:lnTo>
                    <a:pt x="444" y="293001"/>
                  </a:lnTo>
                  <a:lnTo>
                    <a:pt x="2768" y="296011"/>
                  </a:lnTo>
                  <a:lnTo>
                    <a:pt x="4292" y="296862"/>
                  </a:lnTo>
                  <a:lnTo>
                    <a:pt x="6184" y="297078"/>
                  </a:lnTo>
                  <a:lnTo>
                    <a:pt x="54356" y="303453"/>
                  </a:lnTo>
                  <a:lnTo>
                    <a:pt x="56032" y="302996"/>
                  </a:lnTo>
                  <a:lnTo>
                    <a:pt x="59016" y="300685"/>
                  </a:lnTo>
                  <a:lnTo>
                    <a:pt x="59880" y="299173"/>
                  </a:lnTo>
                  <a:lnTo>
                    <a:pt x="60363" y="295440"/>
                  </a:lnTo>
                  <a:close/>
                </a:path>
                <a:path w="711200" h="691515">
                  <a:moveTo>
                    <a:pt x="60756" y="441871"/>
                  </a:moveTo>
                  <a:lnTo>
                    <a:pt x="59956" y="438200"/>
                  </a:lnTo>
                  <a:lnTo>
                    <a:pt x="58966" y="436778"/>
                  </a:lnTo>
                  <a:lnTo>
                    <a:pt x="55803" y="434746"/>
                  </a:lnTo>
                  <a:lnTo>
                    <a:pt x="54089" y="434428"/>
                  </a:lnTo>
                  <a:lnTo>
                    <a:pt x="4114" y="445655"/>
                  </a:lnTo>
                  <a:lnTo>
                    <a:pt x="2692" y="446646"/>
                  </a:lnTo>
                  <a:lnTo>
                    <a:pt x="660" y="449808"/>
                  </a:lnTo>
                  <a:lnTo>
                    <a:pt x="342" y="451510"/>
                  </a:lnTo>
                  <a:lnTo>
                    <a:pt x="1168" y="455193"/>
                  </a:lnTo>
                  <a:lnTo>
                    <a:pt x="2184" y="456615"/>
                  </a:lnTo>
                  <a:lnTo>
                    <a:pt x="5384" y="458647"/>
                  </a:lnTo>
                  <a:lnTo>
                    <a:pt x="7112" y="458952"/>
                  </a:lnTo>
                  <a:lnTo>
                    <a:pt x="8966" y="458558"/>
                  </a:lnTo>
                  <a:lnTo>
                    <a:pt x="57086" y="447802"/>
                  </a:lnTo>
                  <a:lnTo>
                    <a:pt x="58483" y="446773"/>
                  </a:lnTo>
                  <a:lnTo>
                    <a:pt x="60464" y="443585"/>
                  </a:lnTo>
                  <a:lnTo>
                    <a:pt x="60756" y="441871"/>
                  </a:lnTo>
                  <a:close/>
                </a:path>
                <a:path w="711200" h="691515">
                  <a:moveTo>
                    <a:pt x="97548" y="176225"/>
                  </a:moveTo>
                  <a:lnTo>
                    <a:pt x="96913" y="172554"/>
                  </a:lnTo>
                  <a:lnTo>
                    <a:pt x="96012" y="171081"/>
                  </a:lnTo>
                  <a:lnTo>
                    <a:pt x="54762" y="141554"/>
                  </a:lnTo>
                  <a:lnTo>
                    <a:pt x="53060" y="141147"/>
                  </a:lnTo>
                  <a:lnTo>
                    <a:pt x="49326" y="141732"/>
                  </a:lnTo>
                  <a:lnTo>
                    <a:pt x="47828" y="142633"/>
                  </a:lnTo>
                  <a:lnTo>
                    <a:pt x="45618" y="145707"/>
                  </a:lnTo>
                  <a:lnTo>
                    <a:pt x="45224" y="147421"/>
                  </a:lnTo>
                  <a:lnTo>
                    <a:pt x="45859" y="151155"/>
                  </a:lnTo>
                  <a:lnTo>
                    <a:pt x="46786" y="152654"/>
                  </a:lnTo>
                  <a:lnTo>
                    <a:pt x="48323" y="153758"/>
                  </a:lnTo>
                  <a:lnTo>
                    <a:pt x="88061" y="182206"/>
                  </a:lnTo>
                  <a:lnTo>
                    <a:pt x="89776" y="182600"/>
                  </a:lnTo>
                  <a:lnTo>
                    <a:pt x="93548" y="181965"/>
                  </a:lnTo>
                  <a:lnTo>
                    <a:pt x="95034" y="181025"/>
                  </a:lnTo>
                  <a:lnTo>
                    <a:pt x="97180" y="177914"/>
                  </a:lnTo>
                  <a:lnTo>
                    <a:pt x="97548" y="176225"/>
                  </a:lnTo>
                  <a:close/>
                </a:path>
                <a:path w="711200" h="691515">
                  <a:moveTo>
                    <a:pt x="124396" y="546608"/>
                  </a:moveTo>
                  <a:lnTo>
                    <a:pt x="123723" y="544995"/>
                  </a:lnTo>
                  <a:lnTo>
                    <a:pt x="121069" y="542328"/>
                  </a:lnTo>
                  <a:lnTo>
                    <a:pt x="119468" y="541667"/>
                  </a:lnTo>
                  <a:lnTo>
                    <a:pt x="115735" y="541667"/>
                  </a:lnTo>
                  <a:lnTo>
                    <a:pt x="114134" y="542328"/>
                  </a:lnTo>
                  <a:lnTo>
                    <a:pt x="78028" y="577964"/>
                  </a:lnTo>
                  <a:lnTo>
                    <a:pt x="77368" y="579564"/>
                  </a:lnTo>
                  <a:lnTo>
                    <a:pt x="77368" y="583311"/>
                  </a:lnTo>
                  <a:lnTo>
                    <a:pt x="78028" y="584911"/>
                  </a:lnTo>
                  <a:lnTo>
                    <a:pt x="80645" y="587603"/>
                  </a:lnTo>
                  <a:lnTo>
                    <a:pt x="82232" y="588302"/>
                  </a:lnTo>
                  <a:lnTo>
                    <a:pt x="86004" y="588340"/>
                  </a:lnTo>
                  <a:lnTo>
                    <a:pt x="87617" y="587692"/>
                  </a:lnTo>
                  <a:lnTo>
                    <a:pt x="88950" y="586359"/>
                  </a:lnTo>
                  <a:lnTo>
                    <a:pt x="123723" y="552018"/>
                  </a:lnTo>
                  <a:lnTo>
                    <a:pt x="124396" y="550392"/>
                  </a:lnTo>
                  <a:lnTo>
                    <a:pt x="124396" y="546608"/>
                  </a:lnTo>
                  <a:close/>
                </a:path>
                <a:path w="711200" h="691515">
                  <a:moveTo>
                    <a:pt x="180428" y="89890"/>
                  </a:moveTo>
                  <a:lnTo>
                    <a:pt x="180200" y="88150"/>
                  </a:lnTo>
                  <a:lnTo>
                    <a:pt x="155181" y="44221"/>
                  </a:lnTo>
                  <a:lnTo>
                    <a:pt x="153809" y="43154"/>
                  </a:lnTo>
                  <a:lnTo>
                    <a:pt x="150177" y="42151"/>
                  </a:lnTo>
                  <a:lnTo>
                    <a:pt x="148463" y="42379"/>
                  </a:lnTo>
                  <a:lnTo>
                    <a:pt x="145173" y="44259"/>
                  </a:lnTo>
                  <a:lnTo>
                    <a:pt x="144094" y="45643"/>
                  </a:lnTo>
                  <a:lnTo>
                    <a:pt x="143103" y="49326"/>
                  </a:lnTo>
                  <a:lnTo>
                    <a:pt x="143332" y="51066"/>
                  </a:lnTo>
                  <a:lnTo>
                    <a:pt x="144284" y="52705"/>
                  </a:lnTo>
                  <a:lnTo>
                    <a:pt x="168363" y="94957"/>
                  </a:lnTo>
                  <a:lnTo>
                    <a:pt x="169735" y="96012"/>
                  </a:lnTo>
                  <a:lnTo>
                    <a:pt x="173342" y="97015"/>
                  </a:lnTo>
                  <a:lnTo>
                    <a:pt x="175069" y="96799"/>
                  </a:lnTo>
                  <a:lnTo>
                    <a:pt x="178358" y="94945"/>
                  </a:lnTo>
                  <a:lnTo>
                    <a:pt x="179425" y="93560"/>
                  </a:lnTo>
                  <a:lnTo>
                    <a:pt x="180428" y="89890"/>
                  </a:lnTo>
                  <a:close/>
                </a:path>
                <a:path w="711200" h="691515">
                  <a:moveTo>
                    <a:pt x="231762" y="609930"/>
                  </a:moveTo>
                  <a:lnTo>
                    <a:pt x="231698" y="608190"/>
                  </a:lnTo>
                  <a:lnTo>
                    <a:pt x="230111" y="604748"/>
                  </a:lnTo>
                  <a:lnTo>
                    <a:pt x="228828" y="603567"/>
                  </a:lnTo>
                  <a:lnTo>
                    <a:pt x="225285" y="602284"/>
                  </a:lnTo>
                  <a:lnTo>
                    <a:pt x="223532" y="602361"/>
                  </a:lnTo>
                  <a:lnTo>
                    <a:pt x="220116" y="603935"/>
                  </a:lnTo>
                  <a:lnTo>
                    <a:pt x="218935" y="605205"/>
                  </a:lnTo>
                  <a:lnTo>
                    <a:pt x="201625" y="652945"/>
                  </a:lnTo>
                  <a:lnTo>
                    <a:pt x="201688" y="654672"/>
                  </a:lnTo>
                  <a:lnTo>
                    <a:pt x="203276" y="658075"/>
                  </a:lnTo>
                  <a:lnTo>
                    <a:pt x="204558" y="659244"/>
                  </a:lnTo>
                  <a:lnTo>
                    <a:pt x="208102" y="660527"/>
                  </a:lnTo>
                  <a:lnTo>
                    <a:pt x="209854" y="660463"/>
                  </a:lnTo>
                  <a:lnTo>
                    <a:pt x="213296" y="658876"/>
                  </a:lnTo>
                  <a:lnTo>
                    <a:pt x="214477" y="657593"/>
                  </a:lnTo>
                  <a:lnTo>
                    <a:pt x="215125" y="655815"/>
                  </a:lnTo>
                  <a:lnTo>
                    <a:pt x="231762" y="609930"/>
                  </a:lnTo>
                  <a:close/>
                </a:path>
                <a:path w="711200" h="691515">
                  <a:moveTo>
                    <a:pt x="313093" y="4965"/>
                  </a:moveTo>
                  <a:lnTo>
                    <a:pt x="312445" y="3340"/>
                  </a:lnTo>
                  <a:lnTo>
                    <a:pt x="309753" y="660"/>
                  </a:lnTo>
                  <a:lnTo>
                    <a:pt x="308127" y="0"/>
                  </a:lnTo>
                  <a:lnTo>
                    <a:pt x="304342" y="38"/>
                  </a:lnTo>
                  <a:lnTo>
                    <a:pt x="302742" y="698"/>
                  </a:lnTo>
                  <a:lnTo>
                    <a:pt x="300062" y="3365"/>
                  </a:lnTo>
                  <a:lnTo>
                    <a:pt x="299402" y="4978"/>
                  </a:lnTo>
                  <a:lnTo>
                    <a:pt x="299402" y="6870"/>
                  </a:lnTo>
                  <a:lnTo>
                    <a:pt x="299402" y="55638"/>
                  </a:lnTo>
                  <a:lnTo>
                    <a:pt x="300062" y="57238"/>
                  </a:lnTo>
                  <a:lnTo>
                    <a:pt x="302742" y="59905"/>
                  </a:lnTo>
                  <a:lnTo>
                    <a:pt x="304342" y="60579"/>
                  </a:lnTo>
                  <a:lnTo>
                    <a:pt x="308127" y="60604"/>
                  </a:lnTo>
                  <a:lnTo>
                    <a:pt x="309753" y="59956"/>
                  </a:lnTo>
                  <a:lnTo>
                    <a:pt x="312445" y="57264"/>
                  </a:lnTo>
                  <a:lnTo>
                    <a:pt x="313093" y="55651"/>
                  </a:lnTo>
                  <a:lnTo>
                    <a:pt x="313093" y="4965"/>
                  </a:lnTo>
                  <a:close/>
                </a:path>
                <a:path w="711200" h="691515">
                  <a:moveTo>
                    <a:pt x="340144" y="635635"/>
                  </a:moveTo>
                  <a:lnTo>
                    <a:pt x="339483" y="634022"/>
                  </a:lnTo>
                  <a:lnTo>
                    <a:pt x="336816" y="631355"/>
                  </a:lnTo>
                  <a:lnTo>
                    <a:pt x="335203" y="630694"/>
                  </a:lnTo>
                  <a:lnTo>
                    <a:pt x="331431" y="630694"/>
                  </a:lnTo>
                  <a:lnTo>
                    <a:pt x="329819" y="631355"/>
                  </a:lnTo>
                  <a:lnTo>
                    <a:pt x="327152" y="634022"/>
                  </a:lnTo>
                  <a:lnTo>
                    <a:pt x="326491" y="635635"/>
                  </a:lnTo>
                  <a:lnTo>
                    <a:pt x="326491" y="637527"/>
                  </a:lnTo>
                  <a:lnTo>
                    <a:pt x="326491" y="686409"/>
                  </a:lnTo>
                  <a:lnTo>
                    <a:pt x="327152" y="688009"/>
                  </a:lnTo>
                  <a:lnTo>
                    <a:pt x="329819" y="690676"/>
                  </a:lnTo>
                  <a:lnTo>
                    <a:pt x="331431" y="691349"/>
                  </a:lnTo>
                  <a:lnTo>
                    <a:pt x="335203" y="691349"/>
                  </a:lnTo>
                  <a:lnTo>
                    <a:pt x="336816" y="690676"/>
                  </a:lnTo>
                  <a:lnTo>
                    <a:pt x="339483" y="688009"/>
                  </a:lnTo>
                  <a:lnTo>
                    <a:pt x="340144" y="686409"/>
                  </a:lnTo>
                  <a:lnTo>
                    <a:pt x="340144" y="635635"/>
                  </a:lnTo>
                  <a:close/>
                </a:path>
                <a:path w="711200" h="691515">
                  <a:moveTo>
                    <a:pt x="451637" y="12865"/>
                  </a:moveTo>
                  <a:lnTo>
                    <a:pt x="451180" y="11188"/>
                  </a:lnTo>
                  <a:lnTo>
                    <a:pt x="448868" y="8204"/>
                  </a:lnTo>
                  <a:lnTo>
                    <a:pt x="447357" y="7340"/>
                  </a:lnTo>
                  <a:lnTo>
                    <a:pt x="443623" y="6858"/>
                  </a:lnTo>
                  <a:lnTo>
                    <a:pt x="441934" y="7315"/>
                  </a:lnTo>
                  <a:lnTo>
                    <a:pt x="438962" y="9613"/>
                  </a:lnTo>
                  <a:lnTo>
                    <a:pt x="438086" y="11125"/>
                  </a:lnTo>
                  <a:lnTo>
                    <a:pt x="431469" y="61175"/>
                  </a:lnTo>
                  <a:lnTo>
                    <a:pt x="431927" y="62852"/>
                  </a:lnTo>
                  <a:lnTo>
                    <a:pt x="434238" y="65836"/>
                  </a:lnTo>
                  <a:lnTo>
                    <a:pt x="435749" y="66700"/>
                  </a:lnTo>
                  <a:lnTo>
                    <a:pt x="439496" y="67221"/>
                  </a:lnTo>
                  <a:lnTo>
                    <a:pt x="441185" y="66776"/>
                  </a:lnTo>
                  <a:lnTo>
                    <a:pt x="444195" y="64452"/>
                  </a:lnTo>
                  <a:lnTo>
                    <a:pt x="445046" y="62928"/>
                  </a:lnTo>
                  <a:lnTo>
                    <a:pt x="451396" y="14732"/>
                  </a:lnTo>
                  <a:lnTo>
                    <a:pt x="451637" y="12865"/>
                  </a:lnTo>
                  <a:close/>
                </a:path>
                <a:path w="711200" h="691515">
                  <a:moveTo>
                    <a:pt x="464172" y="668197"/>
                  </a:moveTo>
                  <a:lnTo>
                    <a:pt x="453186" y="618210"/>
                  </a:lnTo>
                  <a:lnTo>
                    <a:pt x="452196" y="616788"/>
                  </a:lnTo>
                  <a:lnTo>
                    <a:pt x="449033" y="614756"/>
                  </a:lnTo>
                  <a:lnTo>
                    <a:pt x="447332" y="614438"/>
                  </a:lnTo>
                  <a:lnTo>
                    <a:pt x="443661" y="615238"/>
                  </a:lnTo>
                  <a:lnTo>
                    <a:pt x="442226" y="616229"/>
                  </a:lnTo>
                  <a:lnTo>
                    <a:pt x="440194" y="619391"/>
                  </a:lnTo>
                  <a:lnTo>
                    <a:pt x="439889" y="621106"/>
                  </a:lnTo>
                  <a:lnTo>
                    <a:pt x="450469" y="669239"/>
                  </a:lnTo>
                  <a:lnTo>
                    <a:pt x="450850" y="671093"/>
                  </a:lnTo>
                  <a:lnTo>
                    <a:pt x="451827" y="672553"/>
                  </a:lnTo>
                  <a:lnTo>
                    <a:pt x="454990" y="674636"/>
                  </a:lnTo>
                  <a:lnTo>
                    <a:pt x="456717" y="674954"/>
                  </a:lnTo>
                  <a:lnTo>
                    <a:pt x="460413" y="674128"/>
                  </a:lnTo>
                  <a:lnTo>
                    <a:pt x="461848" y="673125"/>
                  </a:lnTo>
                  <a:lnTo>
                    <a:pt x="463867" y="669925"/>
                  </a:lnTo>
                  <a:lnTo>
                    <a:pt x="464172" y="668197"/>
                  </a:lnTo>
                  <a:close/>
                </a:path>
                <a:path w="711200" h="691515">
                  <a:moveTo>
                    <a:pt x="596874" y="611530"/>
                  </a:moveTo>
                  <a:lnTo>
                    <a:pt x="596417" y="609841"/>
                  </a:lnTo>
                  <a:lnTo>
                    <a:pt x="565315" y="569798"/>
                  </a:lnTo>
                  <a:lnTo>
                    <a:pt x="563803" y="568921"/>
                  </a:lnTo>
                  <a:lnTo>
                    <a:pt x="560044" y="568426"/>
                  </a:lnTo>
                  <a:lnTo>
                    <a:pt x="558355" y="568871"/>
                  </a:lnTo>
                  <a:lnTo>
                    <a:pt x="555396" y="571220"/>
                  </a:lnTo>
                  <a:lnTo>
                    <a:pt x="554545" y="572744"/>
                  </a:lnTo>
                  <a:lnTo>
                    <a:pt x="554101" y="576465"/>
                  </a:lnTo>
                  <a:lnTo>
                    <a:pt x="554558" y="578142"/>
                  </a:lnTo>
                  <a:lnTo>
                    <a:pt x="584517" y="616800"/>
                  </a:lnTo>
                  <a:lnTo>
                    <a:pt x="585685" y="618286"/>
                  </a:lnTo>
                  <a:lnTo>
                    <a:pt x="587209" y="619150"/>
                  </a:lnTo>
                  <a:lnTo>
                    <a:pt x="590956" y="619607"/>
                  </a:lnTo>
                  <a:lnTo>
                    <a:pt x="592645" y="619125"/>
                  </a:lnTo>
                  <a:lnTo>
                    <a:pt x="595591" y="616775"/>
                  </a:lnTo>
                  <a:lnTo>
                    <a:pt x="596430" y="615251"/>
                  </a:lnTo>
                  <a:lnTo>
                    <a:pt x="596874" y="611530"/>
                  </a:lnTo>
                  <a:close/>
                </a:path>
                <a:path w="711200" h="691515">
                  <a:moveTo>
                    <a:pt x="600900" y="77292"/>
                  </a:moveTo>
                  <a:lnTo>
                    <a:pt x="600405" y="73558"/>
                  </a:lnTo>
                  <a:lnTo>
                    <a:pt x="599541" y="72047"/>
                  </a:lnTo>
                  <a:lnTo>
                    <a:pt x="596557" y="69723"/>
                  </a:lnTo>
                  <a:lnTo>
                    <a:pt x="594868" y="69265"/>
                  </a:lnTo>
                  <a:lnTo>
                    <a:pt x="591108" y="69761"/>
                  </a:lnTo>
                  <a:lnTo>
                    <a:pt x="589597" y="70650"/>
                  </a:lnTo>
                  <a:lnTo>
                    <a:pt x="558698" y="110934"/>
                  </a:lnTo>
                  <a:lnTo>
                    <a:pt x="558253" y="112623"/>
                  </a:lnTo>
                  <a:lnTo>
                    <a:pt x="558749" y="116370"/>
                  </a:lnTo>
                  <a:lnTo>
                    <a:pt x="559625" y="117894"/>
                  </a:lnTo>
                  <a:lnTo>
                    <a:pt x="562648" y="120129"/>
                  </a:lnTo>
                  <a:lnTo>
                    <a:pt x="564337" y="120548"/>
                  </a:lnTo>
                  <a:lnTo>
                    <a:pt x="568045" y="120065"/>
                  </a:lnTo>
                  <a:lnTo>
                    <a:pt x="569556" y="119214"/>
                  </a:lnTo>
                  <a:lnTo>
                    <a:pt x="599338" y="80492"/>
                  </a:lnTo>
                  <a:lnTo>
                    <a:pt x="600456" y="78981"/>
                  </a:lnTo>
                  <a:lnTo>
                    <a:pt x="600900" y="77292"/>
                  </a:lnTo>
                  <a:close/>
                </a:path>
                <a:path w="711200" h="691515">
                  <a:moveTo>
                    <a:pt x="607707" y="340880"/>
                  </a:moveTo>
                  <a:lnTo>
                    <a:pt x="604342" y="299808"/>
                  </a:lnTo>
                  <a:lnTo>
                    <a:pt x="591553" y="252056"/>
                  </a:lnTo>
                  <a:lnTo>
                    <a:pt x="569696" y="207721"/>
                  </a:lnTo>
                  <a:lnTo>
                    <a:pt x="539610" y="168516"/>
                  </a:lnTo>
                  <a:lnTo>
                    <a:pt x="502450" y="135915"/>
                  </a:lnTo>
                  <a:lnTo>
                    <a:pt x="459638" y="111201"/>
                  </a:lnTo>
                  <a:lnTo>
                    <a:pt x="412838" y="95313"/>
                  </a:lnTo>
                  <a:lnTo>
                    <a:pt x="363829" y="88849"/>
                  </a:lnTo>
                  <a:lnTo>
                    <a:pt x="355587" y="88722"/>
                  </a:lnTo>
                  <a:lnTo>
                    <a:pt x="339090" y="89255"/>
                  </a:lnTo>
                  <a:lnTo>
                    <a:pt x="298361" y="95427"/>
                  </a:lnTo>
                  <a:lnTo>
                    <a:pt x="259092" y="107899"/>
                  </a:lnTo>
                  <a:lnTo>
                    <a:pt x="222427" y="126733"/>
                  </a:lnTo>
                  <a:lnTo>
                    <a:pt x="183210" y="156819"/>
                  </a:lnTo>
                  <a:lnTo>
                    <a:pt x="150622" y="193979"/>
                  </a:lnTo>
                  <a:lnTo>
                    <a:pt x="125907" y="236778"/>
                  </a:lnTo>
                  <a:lnTo>
                    <a:pt x="110007" y="283591"/>
                  </a:lnTo>
                  <a:lnTo>
                    <a:pt x="103555" y="332587"/>
                  </a:lnTo>
                  <a:lnTo>
                    <a:pt x="103416" y="340829"/>
                  </a:lnTo>
                  <a:lnTo>
                    <a:pt x="103962" y="357327"/>
                  </a:lnTo>
                  <a:lnTo>
                    <a:pt x="112014" y="406107"/>
                  </a:lnTo>
                  <a:lnTo>
                    <a:pt x="129413" y="452361"/>
                  </a:lnTo>
                  <a:lnTo>
                    <a:pt x="155511" y="494347"/>
                  </a:lnTo>
                  <a:lnTo>
                    <a:pt x="189306" y="530415"/>
                  </a:lnTo>
                  <a:lnTo>
                    <a:pt x="229476" y="559219"/>
                  </a:lnTo>
                  <a:lnTo>
                    <a:pt x="274497" y="579615"/>
                  </a:lnTo>
                  <a:lnTo>
                    <a:pt x="322630" y="590842"/>
                  </a:lnTo>
                  <a:lnTo>
                    <a:pt x="355536" y="593001"/>
                  </a:lnTo>
                  <a:lnTo>
                    <a:pt x="372033" y="592467"/>
                  </a:lnTo>
                  <a:lnTo>
                    <a:pt x="420801" y="584415"/>
                  </a:lnTo>
                  <a:lnTo>
                    <a:pt x="467067" y="567004"/>
                  </a:lnTo>
                  <a:lnTo>
                    <a:pt x="509041" y="540905"/>
                  </a:lnTo>
                  <a:lnTo>
                    <a:pt x="545122" y="507123"/>
                  </a:lnTo>
                  <a:lnTo>
                    <a:pt x="573913" y="466953"/>
                  </a:lnTo>
                  <a:lnTo>
                    <a:pt x="594321" y="421932"/>
                  </a:lnTo>
                  <a:lnTo>
                    <a:pt x="605548" y="373786"/>
                  </a:lnTo>
                  <a:lnTo>
                    <a:pt x="607707" y="340880"/>
                  </a:lnTo>
                  <a:close/>
                </a:path>
                <a:path w="711200" h="691515">
                  <a:moveTo>
                    <a:pt x="685101" y="187261"/>
                  </a:moveTo>
                  <a:lnTo>
                    <a:pt x="684936" y="185521"/>
                  </a:lnTo>
                  <a:lnTo>
                    <a:pt x="683158" y="182219"/>
                  </a:lnTo>
                  <a:lnTo>
                    <a:pt x="681799" y="181140"/>
                  </a:lnTo>
                  <a:lnTo>
                    <a:pt x="678205" y="180060"/>
                  </a:lnTo>
                  <a:lnTo>
                    <a:pt x="676478" y="180213"/>
                  </a:lnTo>
                  <a:lnTo>
                    <a:pt x="631672" y="204063"/>
                  </a:lnTo>
                  <a:lnTo>
                    <a:pt x="630555" y="205409"/>
                  </a:lnTo>
                  <a:lnTo>
                    <a:pt x="629462" y="209054"/>
                  </a:lnTo>
                  <a:lnTo>
                    <a:pt x="629653" y="210794"/>
                  </a:lnTo>
                  <a:lnTo>
                    <a:pt x="631431" y="214134"/>
                  </a:lnTo>
                  <a:lnTo>
                    <a:pt x="632764" y="215252"/>
                  </a:lnTo>
                  <a:lnTo>
                    <a:pt x="636371" y="216357"/>
                  </a:lnTo>
                  <a:lnTo>
                    <a:pt x="638098" y="216166"/>
                  </a:lnTo>
                  <a:lnTo>
                    <a:pt x="681291" y="193116"/>
                  </a:lnTo>
                  <a:lnTo>
                    <a:pt x="682929" y="192201"/>
                  </a:lnTo>
                  <a:lnTo>
                    <a:pt x="684022" y="190855"/>
                  </a:lnTo>
                  <a:lnTo>
                    <a:pt x="685101" y="187261"/>
                  </a:lnTo>
                  <a:close/>
                </a:path>
                <a:path w="711200" h="691515">
                  <a:moveTo>
                    <a:pt x="689749" y="494639"/>
                  </a:moveTo>
                  <a:lnTo>
                    <a:pt x="689698" y="492887"/>
                  </a:lnTo>
                  <a:lnTo>
                    <a:pt x="688098" y="489419"/>
                  </a:lnTo>
                  <a:lnTo>
                    <a:pt x="686803" y="488238"/>
                  </a:lnTo>
                  <a:lnTo>
                    <a:pt x="639229" y="470750"/>
                  </a:lnTo>
                  <a:lnTo>
                    <a:pt x="637489" y="470814"/>
                  </a:lnTo>
                  <a:lnTo>
                    <a:pt x="634047" y="472401"/>
                  </a:lnTo>
                  <a:lnTo>
                    <a:pt x="632866" y="473684"/>
                  </a:lnTo>
                  <a:lnTo>
                    <a:pt x="631545" y="477227"/>
                  </a:lnTo>
                  <a:lnTo>
                    <a:pt x="631609" y="478980"/>
                  </a:lnTo>
                  <a:lnTo>
                    <a:pt x="633196" y="482422"/>
                  </a:lnTo>
                  <a:lnTo>
                    <a:pt x="634479" y="483603"/>
                  </a:lnTo>
                  <a:lnTo>
                    <a:pt x="680364" y="500468"/>
                  </a:lnTo>
                  <a:lnTo>
                    <a:pt x="682129" y="501116"/>
                  </a:lnTo>
                  <a:lnTo>
                    <a:pt x="683856" y="501053"/>
                  </a:lnTo>
                  <a:lnTo>
                    <a:pt x="687260" y="499465"/>
                  </a:lnTo>
                  <a:lnTo>
                    <a:pt x="688428" y="498182"/>
                  </a:lnTo>
                  <a:lnTo>
                    <a:pt x="689749" y="494639"/>
                  </a:lnTo>
                  <a:close/>
                </a:path>
                <a:path w="711200" h="691515">
                  <a:moveTo>
                    <a:pt x="711047" y="332117"/>
                  </a:moveTo>
                  <a:lnTo>
                    <a:pt x="710374" y="330504"/>
                  </a:lnTo>
                  <a:lnTo>
                    <a:pt x="707707" y="327837"/>
                  </a:lnTo>
                  <a:lnTo>
                    <a:pt x="706094" y="327177"/>
                  </a:lnTo>
                  <a:lnTo>
                    <a:pt x="655332" y="327177"/>
                  </a:lnTo>
                  <a:lnTo>
                    <a:pt x="653719" y="327837"/>
                  </a:lnTo>
                  <a:lnTo>
                    <a:pt x="651052" y="330504"/>
                  </a:lnTo>
                  <a:lnTo>
                    <a:pt x="650379" y="332117"/>
                  </a:lnTo>
                  <a:lnTo>
                    <a:pt x="650379" y="335889"/>
                  </a:lnTo>
                  <a:lnTo>
                    <a:pt x="651052" y="337502"/>
                  </a:lnTo>
                  <a:lnTo>
                    <a:pt x="653719" y="340169"/>
                  </a:lnTo>
                  <a:lnTo>
                    <a:pt x="655332" y="340829"/>
                  </a:lnTo>
                  <a:lnTo>
                    <a:pt x="657212" y="340829"/>
                  </a:lnTo>
                  <a:lnTo>
                    <a:pt x="706094" y="340829"/>
                  </a:lnTo>
                  <a:lnTo>
                    <a:pt x="707707" y="340169"/>
                  </a:lnTo>
                  <a:lnTo>
                    <a:pt x="710374" y="337502"/>
                  </a:lnTo>
                  <a:lnTo>
                    <a:pt x="711047" y="335889"/>
                  </a:lnTo>
                  <a:lnTo>
                    <a:pt x="711047" y="332117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2BDF9A1D-862C-8FBC-4207-0A002BA9851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9904" y="7895618"/>
              <a:ext cx="9260710" cy="2391381"/>
            </a:xfrm>
            <a:prstGeom prst="rect">
              <a:avLst/>
            </a:prstGeom>
          </p:spPr>
        </p:pic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6C1962D5-CEBA-79B3-8BF4-B4837D55307E}"/>
                </a:ext>
              </a:extLst>
            </p:cNvPr>
            <p:cNvSpPr/>
            <p:nvPr/>
          </p:nvSpPr>
          <p:spPr>
            <a:xfrm>
              <a:off x="10503459" y="8078647"/>
              <a:ext cx="2118995" cy="548005"/>
            </a:xfrm>
            <a:custGeom>
              <a:avLst/>
              <a:gdLst/>
              <a:ahLst/>
              <a:cxnLst/>
              <a:rect l="l" t="t" r="r" b="b"/>
              <a:pathLst>
                <a:path w="2118995" h="548004">
                  <a:moveTo>
                    <a:pt x="377456" y="114274"/>
                  </a:moveTo>
                  <a:lnTo>
                    <a:pt x="351612" y="78625"/>
                  </a:lnTo>
                  <a:lnTo>
                    <a:pt x="324231" y="70815"/>
                  </a:lnTo>
                  <a:lnTo>
                    <a:pt x="317677" y="71323"/>
                  </a:lnTo>
                  <a:lnTo>
                    <a:pt x="311226" y="72974"/>
                  </a:lnTo>
                  <a:lnTo>
                    <a:pt x="311277" y="65684"/>
                  </a:lnTo>
                  <a:lnTo>
                    <a:pt x="283654" y="35064"/>
                  </a:lnTo>
                  <a:lnTo>
                    <a:pt x="276758" y="33731"/>
                  </a:lnTo>
                  <a:lnTo>
                    <a:pt x="262216" y="34975"/>
                  </a:lnTo>
                  <a:lnTo>
                    <a:pt x="255651" y="37465"/>
                  </a:lnTo>
                  <a:lnTo>
                    <a:pt x="249796" y="41821"/>
                  </a:lnTo>
                  <a:lnTo>
                    <a:pt x="249631" y="36715"/>
                  </a:lnTo>
                  <a:lnTo>
                    <a:pt x="222097" y="2755"/>
                  </a:lnTo>
                  <a:lnTo>
                    <a:pt x="207149" y="0"/>
                  </a:lnTo>
                  <a:lnTo>
                    <a:pt x="202120" y="266"/>
                  </a:lnTo>
                  <a:lnTo>
                    <a:pt x="169316" y="21907"/>
                  </a:lnTo>
                  <a:lnTo>
                    <a:pt x="165684" y="31330"/>
                  </a:lnTo>
                  <a:lnTo>
                    <a:pt x="161861" y="27609"/>
                  </a:lnTo>
                  <a:lnTo>
                    <a:pt x="127419" y="15265"/>
                  </a:lnTo>
                  <a:lnTo>
                    <a:pt x="116776" y="16154"/>
                  </a:lnTo>
                  <a:lnTo>
                    <a:pt x="78524" y="42608"/>
                  </a:lnTo>
                  <a:lnTo>
                    <a:pt x="70954" y="67805"/>
                  </a:lnTo>
                  <a:lnTo>
                    <a:pt x="55181" y="68021"/>
                  </a:lnTo>
                  <a:lnTo>
                    <a:pt x="14592" y="87223"/>
                  </a:lnTo>
                  <a:lnTo>
                    <a:pt x="0" y="114769"/>
                  </a:lnTo>
                  <a:lnTo>
                    <a:pt x="342" y="118122"/>
                  </a:lnTo>
                  <a:lnTo>
                    <a:pt x="18897" y="135001"/>
                  </a:lnTo>
                  <a:lnTo>
                    <a:pt x="20586" y="135001"/>
                  </a:lnTo>
                  <a:lnTo>
                    <a:pt x="358508" y="135013"/>
                  </a:lnTo>
                  <a:lnTo>
                    <a:pt x="377202" y="117703"/>
                  </a:lnTo>
                  <a:lnTo>
                    <a:pt x="377456" y="114274"/>
                  </a:lnTo>
                  <a:close/>
                </a:path>
                <a:path w="2118995" h="548004">
                  <a:moveTo>
                    <a:pt x="2118804" y="527278"/>
                  </a:moveTo>
                  <a:lnTo>
                    <a:pt x="2093137" y="491756"/>
                  </a:lnTo>
                  <a:lnTo>
                    <a:pt x="2065756" y="483908"/>
                  </a:lnTo>
                  <a:lnTo>
                    <a:pt x="2059216" y="484428"/>
                  </a:lnTo>
                  <a:lnTo>
                    <a:pt x="2052751" y="486117"/>
                  </a:lnTo>
                  <a:lnTo>
                    <a:pt x="2052840" y="478815"/>
                  </a:lnTo>
                  <a:lnTo>
                    <a:pt x="2025269" y="448119"/>
                  </a:lnTo>
                  <a:lnTo>
                    <a:pt x="2018372" y="446773"/>
                  </a:lnTo>
                  <a:lnTo>
                    <a:pt x="2003818" y="448017"/>
                  </a:lnTo>
                  <a:lnTo>
                    <a:pt x="1997252" y="450507"/>
                  </a:lnTo>
                  <a:lnTo>
                    <a:pt x="1991398" y="454875"/>
                  </a:lnTo>
                  <a:lnTo>
                    <a:pt x="1991093" y="449872"/>
                  </a:lnTo>
                  <a:lnTo>
                    <a:pt x="1963496" y="416826"/>
                  </a:lnTo>
                  <a:lnTo>
                    <a:pt x="1948802" y="414134"/>
                  </a:lnTo>
                  <a:lnTo>
                    <a:pt x="1943862" y="414388"/>
                  </a:lnTo>
                  <a:lnTo>
                    <a:pt x="1911299" y="435292"/>
                  </a:lnTo>
                  <a:lnTo>
                    <a:pt x="1907514" y="444474"/>
                  </a:lnTo>
                  <a:lnTo>
                    <a:pt x="1903679" y="440766"/>
                  </a:lnTo>
                  <a:lnTo>
                    <a:pt x="1869300" y="428472"/>
                  </a:lnTo>
                  <a:lnTo>
                    <a:pt x="1858670" y="429361"/>
                  </a:lnTo>
                  <a:lnTo>
                    <a:pt x="1820468" y="455739"/>
                  </a:lnTo>
                  <a:lnTo>
                    <a:pt x="1812848" y="480872"/>
                  </a:lnTo>
                  <a:lnTo>
                    <a:pt x="1797088" y="481114"/>
                  </a:lnTo>
                  <a:lnTo>
                    <a:pt x="1756498" y="500316"/>
                  </a:lnTo>
                  <a:lnTo>
                    <a:pt x="1741868" y="527558"/>
                  </a:lnTo>
                  <a:lnTo>
                    <a:pt x="1742198" y="530923"/>
                  </a:lnTo>
                  <a:lnTo>
                    <a:pt x="1762493" y="547852"/>
                  </a:lnTo>
                  <a:lnTo>
                    <a:pt x="2100300" y="547801"/>
                  </a:lnTo>
                  <a:lnTo>
                    <a:pt x="2118525" y="530631"/>
                  </a:lnTo>
                  <a:lnTo>
                    <a:pt x="2118804" y="52727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>
            <a:extLst>
              <a:ext uri="{FF2B5EF4-FFF2-40B4-BE49-F238E27FC236}">
                <a16:creationId xmlns:a16="http://schemas.microsoft.com/office/drawing/2014/main" id="{653079B4-1D6E-5C2C-FAFA-D75ABE2A5B38}"/>
              </a:ext>
            </a:extLst>
          </p:cNvPr>
          <p:cNvSpPr txBox="1"/>
          <p:nvPr/>
        </p:nvSpPr>
        <p:spPr>
          <a:xfrm>
            <a:off x="4206363" y="5374185"/>
            <a:ext cx="9928860" cy="1587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0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Lorem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ipsum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dolor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sit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amet,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consectetur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adipiscing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elit.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Etiam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vitae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risus.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fringilla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commodo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rutrum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lacinia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dui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scelerisque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in.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Vestibulum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velit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velit,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condimentum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ante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pretium,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bibendum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fermentum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neque.</a:t>
            </a:r>
            <a:r>
              <a:rPr sz="22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Pellentesque viverra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volutpat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neque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dapibus.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justo</a:t>
            </a:r>
            <a:endParaRPr sz="2200" dirty="0">
              <a:latin typeface="Arial MT"/>
              <a:cs typeface="Arial MT"/>
            </a:endParaRPr>
          </a:p>
        </p:txBody>
      </p:sp>
      <p:pic>
        <p:nvPicPr>
          <p:cNvPr id="34" name="object 34">
            <a:extLst>
              <a:ext uri="{FF2B5EF4-FFF2-40B4-BE49-F238E27FC236}">
                <a16:creationId xmlns:a16="http://schemas.microsoft.com/office/drawing/2014/main" id="{04999C06-4AAE-BC20-6798-99FE1BE62D51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3581400" cy="1409700"/>
          </a:xfrm>
          <a:prstGeom prst="rect">
            <a:avLst/>
          </a:prstGeom>
        </p:spPr>
      </p:pic>
      <p:pic>
        <p:nvPicPr>
          <p:cNvPr id="35" name="object 35">
            <a:extLst>
              <a:ext uri="{FF2B5EF4-FFF2-40B4-BE49-F238E27FC236}">
                <a16:creationId xmlns:a16="http://schemas.microsoft.com/office/drawing/2014/main" id="{0EBB6870-6411-022D-681E-248599CF1620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135223" y="-7455"/>
            <a:ext cx="4152775" cy="14097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5013E73-7CC4-CAFA-6243-63553427CD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2530291"/>
            <a:ext cx="7772400" cy="40587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4CCFB8F-B673-474A-D49A-30E2DB2F22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6680417"/>
            <a:ext cx="6309579" cy="351521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EE538B1-3C22-A52C-BA69-98A8D2E788E2}"/>
              </a:ext>
            </a:extLst>
          </p:cNvPr>
          <p:cNvSpPr txBox="1"/>
          <p:nvPr/>
        </p:nvSpPr>
        <p:spPr>
          <a:xfrm>
            <a:off x="8988703" y="1430709"/>
            <a:ext cx="860008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Which energy types contribute most to emissions across all countries?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4FD7CFE-0501-4D35-969F-A63524DCCE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61489" y="2663525"/>
            <a:ext cx="8361406" cy="409149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8C6360C-072B-9001-437A-6295374E9226}"/>
              </a:ext>
            </a:extLst>
          </p:cNvPr>
          <p:cNvSpPr txBox="1"/>
          <p:nvPr/>
        </p:nvSpPr>
        <p:spPr>
          <a:xfrm>
            <a:off x="381000" y="1501066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3.Compare energy production and consumption by country and year.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BBB8B43-F5F9-5243-89C0-585FFA41C6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31540" y="7021288"/>
            <a:ext cx="8193374" cy="307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8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40294-F6E1-0D90-7F54-DA506A75B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102AA804-97E4-2D5A-4F9A-8F9917832EF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03681"/>
            <a:ext cx="5047164" cy="2383317"/>
          </a:xfrm>
          <a:prstGeom prst="rect">
            <a:avLst/>
          </a:prstGeom>
        </p:spPr>
      </p:pic>
      <p:grpSp>
        <p:nvGrpSpPr>
          <p:cNvPr id="4" name="object 4">
            <a:extLst>
              <a:ext uri="{FF2B5EF4-FFF2-40B4-BE49-F238E27FC236}">
                <a16:creationId xmlns:a16="http://schemas.microsoft.com/office/drawing/2014/main" id="{1970E31B-2884-B228-DD53-C1F61563D3F1}"/>
              </a:ext>
            </a:extLst>
          </p:cNvPr>
          <p:cNvGrpSpPr/>
          <p:nvPr/>
        </p:nvGrpSpPr>
        <p:grpSpPr>
          <a:xfrm>
            <a:off x="13344855" y="7972755"/>
            <a:ext cx="4943475" cy="2314575"/>
            <a:chOff x="13344855" y="7972755"/>
            <a:chExt cx="4943475" cy="231457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874FE1F-D240-FE08-33E2-ADE2F580C0C6}"/>
                </a:ext>
              </a:extLst>
            </p:cNvPr>
            <p:cNvSpPr/>
            <p:nvPr/>
          </p:nvSpPr>
          <p:spPr>
            <a:xfrm>
              <a:off x="15581629" y="7991214"/>
              <a:ext cx="2706370" cy="2296160"/>
            </a:xfrm>
            <a:custGeom>
              <a:avLst/>
              <a:gdLst/>
              <a:ahLst/>
              <a:cxnLst/>
              <a:rect l="l" t="t" r="r" b="b"/>
              <a:pathLst>
                <a:path w="2706369" h="2296159">
                  <a:moveTo>
                    <a:pt x="0" y="2295784"/>
                  </a:moveTo>
                  <a:lnTo>
                    <a:pt x="2706370" y="2295784"/>
                  </a:lnTo>
                  <a:lnTo>
                    <a:pt x="2706370" y="606191"/>
                  </a:lnTo>
                  <a:lnTo>
                    <a:pt x="2672149" y="571587"/>
                  </a:lnTo>
                  <a:lnTo>
                    <a:pt x="2635708" y="535958"/>
                  </a:lnTo>
                  <a:lnTo>
                    <a:pt x="2598041" y="500339"/>
                  </a:lnTo>
                  <a:lnTo>
                    <a:pt x="2559256" y="464868"/>
                  </a:lnTo>
                  <a:lnTo>
                    <a:pt x="2519462" y="429685"/>
                  </a:lnTo>
                  <a:lnTo>
                    <a:pt x="2478767" y="394929"/>
                  </a:lnTo>
                  <a:lnTo>
                    <a:pt x="2437280" y="360739"/>
                  </a:lnTo>
                  <a:lnTo>
                    <a:pt x="2395110" y="327254"/>
                  </a:lnTo>
                  <a:lnTo>
                    <a:pt x="2352365" y="294613"/>
                  </a:lnTo>
                  <a:lnTo>
                    <a:pt x="2309153" y="262955"/>
                  </a:lnTo>
                  <a:lnTo>
                    <a:pt x="2265584" y="232419"/>
                  </a:lnTo>
                  <a:lnTo>
                    <a:pt x="2221765" y="203145"/>
                  </a:lnTo>
                  <a:lnTo>
                    <a:pt x="2177806" y="175272"/>
                  </a:lnTo>
                  <a:lnTo>
                    <a:pt x="2133815" y="148938"/>
                  </a:lnTo>
                  <a:lnTo>
                    <a:pt x="2089901" y="124283"/>
                  </a:lnTo>
                  <a:lnTo>
                    <a:pt x="2046172" y="101446"/>
                  </a:lnTo>
                  <a:lnTo>
                    <a:pt x="2002736" y="80566"/>
                  </a:lnTo>
                  <a:lnTo>
                    <a:pt x="1959703" y="61781"/>
                  </a:lnTo>
                  <a:lnTo>
                    <a:pt x="1917180" y="45232"/>
                  </a:lnTo>
                  <a:lnTo>
                    <a:pt x="1875277" y="31058"/>
                  </a:lnTo>
                  <a:lnTo>
                    <a:pt x="1834102" y="19396"/>
                  </a:lnTo>
                  <a:lnTo>
                    <a:pt x="1793764" y="10387"/>
                  </a:lnTo>
                  <a:lnTo>
                    <a:pt x="1754222" y="4157"/>
                  </a:lnTo>
                  <a:lnTo>
                    <a:pt x="1716032" y="883"/>
                  </a:lnTo>
                  <a:lnTo>
                    <a:pt x="1675796" y="0"/>
                  </a:lnTo>
                  <a:lnTo>
                    <a:pt x="1636015" y="1105"/>
                  </a:lnTo>
                  <a:lnTo>
                    <a:pt x="1596689" y="4157"/>
                  </a:lnTo>
                  <a:lnTo>
                    <a:pt x="1557816" y="9114"/>
                  </a:lnTo>
                  <a:lnTo>
                    <a:pt x="1519397" y="15933"/>
                  </a:lnTo>
                  <a:lnTo>
                    <a:pt x="1481430" y="24571"/>
                  </a:lnTo>
                  <a:lnTo>
                    <a:pt x="1443916" y="34986"/>
                  </a:lnTo>
                  <a:lnTo>
                    <a:pt x="1406853" y="47136"/>
                  </a:lnTo>
                  <a:lnTo>
                    <a:pt x="1370241" y="60977"/>
                  </a:lnTo>
                  <a:lnTo>
                    <a:pt x="1334079" y="76469"/>
                  </a:lnTo>
                  <a:lnTo>
                    <a:pt x="1298367" y="93568"/>
                  </a:lnTo>
                  <a:lnTo>
                    <a:pt x="1263104" y="112231"/>
                  </a:lnTo>
                  <a:lnTo>
                    <a:pt x="1228289" y="132417"/>
                  </a:lnTo>
                  <a:lnTo>
                    <a:pt x="1193922" y="154082"/>
                  </a:lnTo>
                  <a:lnTo>
                    <a:pt x="1160003" y="177185"/>
                  </a:lnTo>
                  <a:lnTo>
                    <a:pt x="1126530" y="201683"/>
                  </a:lnTo>
                  <a:lnTo>
                    <a:pt x="1093503" y="227533"/>
                  </a:lnTo>
                  <a:lnTo>
                    <a:pt x="1060921" y="254693"/>
                  </a:lnTo>
                  <a:lnTo>
                    <a:pt x="1028785" y="283121"/>
                  </a:lnTo>
                  <a:lnTo>
                    <a:pt x="997092" y="312774"/>
                  </a:lnTo>
                  <a:lnTo>
                    <a:pt x="965843" y="343609"/>
                  </a:lnTo>
                  <a:lnTo>
                    <a:pt x="935038" y="375585"/>
                  </a:lnTo>
                  <a:lnTo>
                    <a:pt x="904674" y="408658"/>
                  </a:lnTo>
                  <a:lnTo>
                    <a:pt x="874753" y="442786"/>
                  </a:lnTo>
                  <a:lnTo>
                    <a:pt x="845272" y="477928"/>
                  </a:lnTo>
                  <a:lnTo>
                    <a:pt x="816233" y="514039"/>
                  </a:lnTo>
                  <a:lnTo>
                    <a:pt x="787633" y="551079"/>
                  </a:lnTo>
                  <a:lnTo>
                    <a:pt x="759472" y="589004"/>
                  </a:lnTo>
                  <a:lnTo>
                    <a:pt x="731751" y="627772"/>
                  </a:lnTo>
                  <a:lnTo>
                    <a:pt x="704467" y="667340"/>
                  </a:lnTo>
                  <a:lnTo>
                    <a:pt x="677621" y="707666"/>
                  </a:lnTo>
                  <a:lnTo>
                    <a:pt x="651212" y="748708"/>
                  </a:lnTo>
                  <a:lnTo>
                    <a:pt x="625240" y="790423"/>
                  </a:lnTo>
                  <a:lnTo>
                    <a:pt x="599703" y="832769"/>
                  </a:lnTo>
                  <a:lnTo>
                    <a:pt x="574601" y="875703"/>
                  </a:lnTo>
                  <a:lnTo>
                    <a:pt x="549934" y="919182"/>
                  </a:lnTo>
                  <a:lnTo>
                    <a:pt x="525701" y="963165"/>
                  </a:lnTo>
                  <a:lnTo>
                    <a:pt x="501901" y="1007609"/>
                  </a:lnTo>
                  <a:lnTo>
                    <a:pt x="478534" y="1052471"/>
                  </a:lnTo>
                  <a:lnTo>
                    <a:pt x="455599" y="1097709"/>
                  </a:lnTo>
                  <a:lnTo>
                    <a:pt x="433096" y="1143281"/>
                  </a:lnTo>
                  <a:lnTo>
                    <a:pt x="411023" y="1189143"/>
                  </a:lnTo>
                  <a:lnTo>
                    <a:pt x="389381" y="1235254"/>
                  </a:lnTo>
                  <a:lnTo>
                    <a:pt x="368169" y="1281571"/>
                  </a:lnTo>
                  <a:lnTo>
                    <a:pt x="347385" y="1328052"/>
                  </a:lnTo>
                  <a:lnTo>
                    <a:pt x="327030" y="1374654"/>
                  </a:lnTo>
                  <a:lnTo>
                    <a:pt x="307103" y="1421334"/>
                  </a:lnTo>
                  <a:lnTo>
                    <a:pt x="287604" y="1468051"/>
                  </a:lnTo>
                  <a:lnTo>
                    <a:pt x="268531" y="1514762"/>
                  </a:lnTo>
                  <a:lnTo>
                    <a:pt x="249884" y="1561424"/>
                  </a:lnTo>
                  <a:lnTo>
                    <a:pt x="231662" y="1607994"/>
                  </a:lnTo>
                  <a:lnTo>
                    <a:pt x="213866" y="1654432"/>
                  </a:lnTo>
                  <a:lnTo>
                    <a:pt x="196494" y="1700693"/>
                  </a:lnTo>
                  <a:lnTo>
                    <a:pt x="179545" y="1746735"/>
                  </a:lnTo>
                  <a:lnTo>
                    <a:pt x="163019" y="1792517"/>
                  </a:lnTo>
                  <a:lnTo>
                    <a:pt x="146916" y="1837995"/>
                  </a:lnTo>
                  <a:lnTo>
                    <a:pt x="131235" y="1883128"/>
                  </a:lnTo>
                  <a:lnTo>
                    <a:pt x="115975" y="1927872"/>
                  </a:lnTo>
                  <a:lnTo>
                    <a:pt x="101136" y="1972185"/>
                  </a:lnTo>
                  <a:lnTo>
                    <a:pt x="86716" y="2016025"/>
                  </a:lnTo>
                  <a:lnTo>
                    <a:pt x="71417" y="2063081"/>
                  </a:lnTo>
                  <a:lnTo>
                    <a:pt x="56384" y="2110209"/>
                  </a:lnTo>
                  <a:lnTo>
                    <a:pt x="41619" y="2157409"/>
                  </a:lnTo>
                  <a:lnTo>
                    <a:pt x="27120" y="2204681"/>
                  </a:lnTo>
                  <a:lnTo>
                    <a:pt x="12888" y="2252026"/>
                  </a:lnTo>
                  <a:lnTo>
                    <a:pt x="0" y="2295784"/>
                  </a:lnTo>
                  <a:close/>
                </a:path>
              </a:pathLst>
            </a:custGeom>
            <a:solidFill>
              <a:srgbClr val="4F81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AB031C0-F46F-FFE6-FE87-6F91C95FAAB9}"/>
                </a:ext>
              </a:extLst>
            </p:cNvPr>
            <p:cNvSpPr/>
            <p:nvPr/>
          </p:nvSpPr>
          <p:spPr>
            <a:xfrm>
              <a:off x="13400359" y="8314525"/>
              <a:ext cx="2992120" cy="1972945"/>
            </a:xfrm>
            <a:custGeom>
              <a:avLst/>
              <a:gdLst/>
              <a:ahLst/>
              <a:cxnLst/>
              <a:rect l="l" t="t" r="r" b="b"/>
              <a:pathLst>
                <a:path w="2992119" h="1972945">
                  <a:moveTo>
                    <a:pt x="0" y="1972474"/>
                  </a:moveTo>
                  <a:lnTo>
                    <a:pt x="2991844" y="1972474"/>
                  </a:lnTo>
                  <a:lnTo>
                    <a:pt x="2969554" y="1911203"/>
                  </a:lnTo>
                  <a:lnTo>
                    <a:pt x="2951988" y="1864114"/>
                  </a:lnTo>
                  <a:lnTo>
                    <a:pt x="2934110" y="1817143"/>
                  </a:lnTo>
                  <a:lnTo>
                    <a:pt x="2915921" y="1770289"/>
                  </a:lnTo>
                  <a:lnTo>
                    <a:pt x="2897421" y="1723552"/>
                  </a:lnTo>
                  <a:lnTo>
                    <a:pt x="2878608" y="1676933"/>
                  </a:lnTo>
                  <a:lnTo>
                    <a:pt x="2859485" y="1630432"/>
                  </a:lnTo>
                  <a:lnTo>
                    <a:pt x="2840050" y="1584047"/>
                  </a:lnTo>
                  <a:lnTo>
                    <a:pt x="2820303" y="1537780"/>
                  </a:lnTo>
                  <a:lnTo>
                    <a:pt x="2800245" y="1491631"/>
                  </a:lnTo>
                  <a:lnTo>
                    <a:pt x="2779875" y="1445599"/>
                  </a:lnTo>
                  <a:lnTo>
                    <a:pt x="2759194" y="1399684"/>
                  </a:lnTo>
                  <a:lnTo>
                    <a:pt x="2738201" y="1353887"/>
                  </a:lnTo>
                  <a:lnTo>
                    <a:pt x="2716563" y="1307899"/>
                  </a:lnTo>
                  <a:lnTo>
                    <a:pt x="2694382" y="1261760"/>
                  </a:lnTo>
                  <a:lnTo>
                    <a:pt x="2671661" y="1215530"/>
                  </a:lnTo>
                  <a:lnTo>
                    <a:pt x="2648405" y="1169271"/>
                  </a:lnTo>
                  <a:lnTo>
                    <a:pt x="2624617" y="1123045"/>
                  </a:lnTo>
                  <a:lnTo>
                    <a:pt x="2600301" y="1076914"/>
                  </a:lnTo>
                  <a:lnTo>
                    <a:pt x="2575461" y="1030939"/>
                  </a:lnTo>
                  <a:lnTo>
                    <a:pt x="2550099" y="985183"/>
                  </a:lnTo>
                  <a:lnTo>
                    <a:pt x="2524221" y="939707"/>
                  </a:lnTo>
                  <a:lnTo>
                    <a:pt x="2497829" y="894573"/>
                  </a:lnTo>
                  <a:lnTo>
                    <a:pt x="2470928" y="849843"/>
                  </a:lnTo>
                  <a:lnTo>
                    <a:pt x="2443520" y="805578"/>
                  </a:lnTo>
                  <a:lnTo>
                    <a:pt x="2415610" y="761841"/>
                  </a:lnTo>
                  <a:lnTo>
                    <a:pt x="2387201" y="718693"/>
                  </a:lnTo>
                  <a:lnTo>
                    <a:pt x="2358298" y="676196"/>
                  </a:lnTo>
                  <a:lnTo>
                    <a:pt x="2328902" y="634411"/>
                  </a:lnTo>
                  <a:lnTo>
                    <a:pt x="2299020" y="593402"/>
                  </a:lnTo>
                  <a:lnTo>
                    <a:pt x="2268653" y="553228"/>
                  </a:lnTo>
                  <a:lnTo>
                    <a:pt x="2237805" y="513953"/>
                  </a:lnTo>
                  <a:lnTo>
                    <a:pt x="2206481" y="475638"/>
                  </a:lnTo>
                  <a:lnTo>
                    <a:pt x="2174684" y="438345"/>
                  </a:lnTo>
                  <a:lnTo>
                    <a:pt x="2142996" y="402249"/>
                  </a:lnTo>
                  <a:lnTo>
                    <a:pt x="2110373" y="367156"/>
                  </a:lnTo>
                  <a:lnTo>
                    <a:pt x="2076815" y="333066"/>
                  </a:lnTo>
                  <a:lnTo>
                    <a:pt x="2042323" y="299979"/>
                  </a:lnTo>
                  <a:lnTo>
                    <a:pt x="2006897" y="267894"/>
                  </a:lnTo>
                  <a:lnTo>
                    <a:pt x="1970535" y="236811"/>
                  </a:lnTo>
                  <a:lnTo>
                    <a:pt x="1933239" y="206731"/>
                  </a:lnTo>
                  <a:lnTo>
                    <a:pt x="1895009" y="177654"/>
                  </a:lnTo>
                  <a:lnTo>
                    <a:pt x="1851199" y="147591"/>
                  </a:lnTo>
                  <a:lnTo>
                    <a:pt x="1806735" y="119985"/>
                  </a:lnTo>
                  <a:lnTo>
                    <a:pt x="1761630" y="94944"/>
                  </a:lnTo>
                  <a:lnTo>
                    <a:pt x="1715899" y="72578"/>
                  </a:lnTo>
                  <a:lnTo>
                    <a:pt x="1669553" y="52996"/>
                  </a:lnTo>
                  <a:lnTo>
                    <a:pt x="1622607" y="36306"/>
                  </a:lnTo>
                  <a:lnTo>
                    <a:pt x="1575073" y="22619"/>
                  </a:lnTo>
                  <a:lnTo>
                    <a:pt x="1526964" y="12042"/>
                  </a:lnTo>
                  <a:lnTo>
                    <a:pt x="1478295" y="4685"/>
                  </a:lnTo>
                  <a:lnTo>
                    <a:pt x="1429077" y="658"/>
                  </a:lnTo>
                  <a:lnTo>
                    <a:pt x="1388866" y="0"/>
                  </a:lnTo>
                  <a:lnTo>
                    <a:pt x="1349210" y="1767"/>
                  </a:lnTo>
                  <a:lnTo>
                    <a:pt x="1310111" y="5896"/>
                  </a:lnTo>
                  <a:lnTo>
                    <a:pt x="1271566" y="12323"/>
                  </a:lnTo>
                  <a:lnTo>
                    <a:pt x="1233575" y="20985"/>
                  </a:lnTo>
                  <a:lnTo>
                    <a:pt x="1196137" y="31817"/>
                  </a:lnTo>
                  <a:lnTo>
                    <a:pt x="1159251" y="44757"/>
                  </a:lnTo>
                  <a:lnTo>
                    <a:pt x="1122917" y="59740"/>
                  </a:lnTo>
                  <a:lnTo>
                    <a:pt x="1087133" y="76703"/>
                  </a:lnTo>
                  <a:lnTo>
                    <a:pt x="1051899" y="95582"/>
                  </a:lnTo>
                  <a:lnTo>
                    <a:pt x="1017214" y="116313"/>
                  </a:lnTo>
                  <a:lnTo>
                    <a:pt x="983077" y="138833"/>
                  </a:lnTo>
                  <a:lnTo>
                    <a:pt x="949488" y="163078"/>
                  </a:lnTo>
                  <a:lnTo>
                    <a:pt x="916445" y="188984"/>
                  </a:lnTo>
                  <a:lnTo>
                    <a:pt x="883947" y="216488"/>
                  </a:lnTo>
                  <a:lnTo>
                    <a:pt x="851994" y="245525"/>
                  </a:lnTo>
                  <a:lnTo>
                    <a:pt x="820586" y="276033"/>
                  </a:lnTo>
                  <a:lnTo>
                    <a:pt x="789720" y="307948"/>
                  </a:lnTo>
                  <a:lnTo>
                    <a:pt x="759397" y="341205"/>
                  </a:lnTo>
                  <a:lnTo>
                    <a:pt x="729616" y="375742"/>
                  </a:lnTo>
                  <a:lnTo>
                    <a:pt x="700375" y="411493"/>
                  </a:lnTo>
                  <a:lnTo>
                    <a:pt x="671674" y="448397"/>
                  </a:lnTo>
                  <a:lnTo>
                    <a:pt x="643513" y="486389"/>
                  </a:lnTo>
                  <a:lnTo>
                    <a:pt x="615889" y="525405"/>
                  </a:lnTo>
                  <a:lnTo>
                    <a:pt x="588803" y="565382"/>
                  </a:lnTo>
                  <a:lnTo>
                    <a:pt x="562254" y="606256"/>
                  </a:lnTo>
                  <a:lnTo>
                    <a:pt x="536240" y="647963"/>
                  </a:lnTo>
                  <a:lnTo>
                    <a:pt x="510762" y="690440"/>
                  </a:lnTo>
                  <a:lnTo>
                    <a:pt x="485817" y="733623"/>
                  </a:lnTo>
                  <a:lnTo>
                    <a:pt x="461406" y="777448"/>
                  </a:lnTo>
                  <a:lnTo>
                    <a:pt x="437528" y="821852"/>
                  </a:lnTo>
                  <a:lnTo>
                    <a:pt x="414181" y="866771"/>
                  </a:lnTo>
                  <a:lnTo>
                    <a:pt x="391365" y="912140"/>
                  </a:lnTo>
                  <a:lnTo>
                    <a:pt x="369079" y="957898"/>
                  </a:lnTo>
                  <a:lnTo>
                    <a:pt x="347323" y="1003979"/>
                  </a:lnTo>
                  <a:lnTo>
                    <a:pt x="326095" y="1050320"/>
                  </a:lnTo>
                  <a:lnTo>
                    <a:pt x="305394" y="1096858"/>
                  </a:lnTo>
                  <a:lnTo>
                    <a:pt x="285220" y="1143529"/>
                  </a:lnTo>
                  <a:lnTo>
                    <a:pt x="265573" y="1190268"/>
                  </a:lnTo>
                  <a:lnTo>
                    <a:pt x="246450" y="1237013"/>
                  </a:lnTo>
                  <a:lnTo>
                    <a:pt x="227852" y="1283700"/>
                  </a:lnTo>
                  <a:lnTo>
                    <a:pt x="209777" y="1330265"/>
                  </a:lnTo>
                  <a:lnTo>
                    <a:pt x="192225" y="1376644"/>
                  </a:lnTo>
                  <a:lnTo>
                    <a:pt x="175194" y="1422774"/>
                  </a:lnTo>
                  <a:lnTo>
                    <a:pt x="158685" y="1468590"/>
                  </a:lnTo>
                  <a:lnTo>
                    <a:pt x="142696" y="1514030"/>
                  </a:lnTo>
                  <a:lnTo>
                    <a:pt x="127227" y="1559030"/>
                  </a:lnTo>
                  <a:lnTo>
                    <a:pt x="112276" y="1603525"/>
                  </a:lnTo>
                  <a:lnTo>
                    <a:pt x="97842" y="1647453"/>
                  </a:lnTo>
                  <a:lnTo>
                    <a:pt x="80166" y="1702465"/>
                  </a:lnTo>
                  <a:lnTo>
                    <a:pt x="63320" y="1756291"/>
                  </a:lnTo>
                  <a:lnTo>
                    <a:pt x="47304" y="1808805"/>
                  </a:lnTo>
                  <a:lnTo>
                    <a:pt x="32115" y="1859883"/>
                  </a:lnTo>
                  <a:lnTo>
                    <a:pt x="17751" y="1909402"/>
                  </a:lnTo>
                  <a:lnTo>
                    <a:pt x="0" y="1972474"/>
                  </a:lnTo>
                  <a:close/>
                </a:path>
              </a:pathLst>
            </a:custGeom>
            <a:solidFill>
              <a:srgbClr val="6799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94AE0857-CCC3-5D22-C1B1-2174223A596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84427" y="7972755"/>
              <a:ext cx="203572" cy="228752"/>
            </a:xfrm>
            <a:prstGeom prst="rect">
              <a:avLst/>
            </a:prstGeom>
          </p:spPr>
        </p:pic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9B16ADB9-B099-E2B7-3D68-4AD31D97D32F}"/>
                </a:ext>
              </a:extLst>
            </p:cNvPr>
            <p:cNvSpPr/>
            <p:nvPr/>
          </p:nvSpPr>
          <p:spPr>
            <a:xfrm>
              <a:off x="13344855" y="8629405"/>
              <a:ext cx="1006475" cy="360045"/>
            </a:xfrm>
            <a:custGeom>
              <a:avLst/>
              <a:gdLst/>
              <a:ahLst/>
              <a:cxnLst/>
              <a:rect l="l" t="t" r="r" b="b"/>
              <a:pathLst>
                <a:path w="1006475" h="360045">
                  <a:moveTo>
                    <a:pt x="50485" y="359507"/>
                  </a:moveTo>
                  <a:lnTo>
                    <a:pt x="951161" y="358919"/>
                  </a:lnTo>
                  <a:lnTo>
                    <a:pt x="955671" y="358923"/>
                  </a:lnTo>
                  <a:lnTo>
                    <a:pt x="960113" y="358378"/>
                  </a:lnTo>
                  <a:lnTo>
                    <a:pt x="994255" y="338304"/>
                  </a:lnTo>
                  <a:lnTo>
                    <a:pt x="1006144" y="304962"/>
                  </a:lnTo>
                  <a:lnTo>
                    <a:pt x="1006026" y="300488"/>
                  </a:lnTo>
                  <a:lnTo>
                    <a:pt x="991214" y="262491"/>
                  </a:lnTo>
                  <a:lnTo>
                    <a:pt x="959226" y="225641"/>
                  </a:lnTo>
                  <a:lnTo>
                    <a:pt x="918772" y="198352"/>
                  </a:lnTo>
                  <a:lnTo>
                    <a:pt x="872624" y="182491"/>
                  </a:lnTo>
                  <a:lnTo>
                    <a:pt x="836195" y="178776"/>
                  </a:lnTo>
                  <a:lnTo>
                    <a:pt x="823941" y="179144"/>
                  </a:lnTo>
                  <a:lnTo>
                    <a:pt x="816764" y="179723"/>
                  </a:lnTo>
                  <a:lnTo>
                    <a:pt x="815687" y="169155"/>
                  </a:lnTo>
                  <a:lnTo>
                    <a:pt x="804017" y="128546"/>
                  </a:lnTo>
                  <a:lnTo>
                    <a:pt x="781425" y="92842"/>
                  </a:lnTo>
                  <a:lnTo>
                    <a:pt x="749724" y="64909"/>
                  </a:lnTo>
                  <a:lnTo>
                    <a:pt x="711461" y="46990"/>
                  </a:lnTo>
                  <a:lnTo>
                    <a:pt x="669708" y="40523"/>
                  </a:lnTo>
                  <a:lnTo>
                    <a:pt x="659141" y="40773"/>
                  </a:lnTo>
                  <a:lnTo>
                    <a:pt x="617744" y="49232"/>
                  </a:lnTo>
                  <a:lnTo>
                    <a:pt x="580382" y="68965"/>
                  </a:lnTo>
                  <a:lnTo>
                    <a:pt x="564177" y="82601"/>
                  </a:lnTo>
                  <a:lnTo>
                    <a:pt x="562293" y="76126"/>
                  </a:lnTo>
                  <a:lnTo>
                    <a:pt x="542360" y="41198"/>
                  </a:lnTo>
                  <a:lnTo>
                    <a:pt x="511585" y="15310"/>
                  </a:lnTo>
                  <a:lnTo>
                    <a:pt x="473759" y="1651"/>
                  </a:lnTo>
                  <a:lnTo>
                    <a:pt x="453641" y="0"/>
                  </a:lnTo>
                  <a:lnTo>
                    <a:pt x="446928" y="239"/>
                  </a:lnTo>
                  <a:lnTo>
                    <a:pt x="407879" y="9852"/>
                  </a:lnTo>
                  <a:lnTo>
                    <a:pt x="374557" y="32367"/>
                  </a:lnTo>
                  <a:lnTo>
                    <a:pt x="351068" y="65011"/>
                  </a:lnTo>
                  <a:lnTo>
                    <a:pt x="340307" y="103760"/>
                  </a:lnTo>
                  <a:lnTo>
                    <a:pt x="340066" y="110499"/>
                  </a:lnTo>
                  <a:lnTo>
                    <a:pt x="334210" y="106450"/>
                  </a:lnTo>
                  <a:lnTo>
                    <a:pt x="294667" y="91477"/>
                  </a:lnTo>
                  <a:lnTo>
                    <a:pt x="280487" y="90275"/>
                  </a:lnTo>
                  <a:lnTo>
                    <a:pt x="273403" y="90411"/>
                  </a:lnTo>
                  <a:lnTo>
                    <a:pt x="232532" y="101381"/>
                  </a:lnTo>
                  <a:lnTo>
                    <a:pt x="199577" y="127925"/>
                  </a:lnTo>
                  <a:lnTo>
                    <a:pt x="180167" y="165528"/>
                  </a:lnTo>
                  <a:lnTo>
                    <a:pt x="176498" y="193614"/>
                  </a:lnTo>
                  <a:lnTo>
                    <a:pt x="163551" y="190875"/>
                  </a:lnTo>
                  <a:lnTo>
                    <a:pt x="150515" y="189287"/>
                  </a:lnTo>
                  <a:lnTo>
                    <a:pt x="137389" y="188849"/>
                  </a:lnTo>
                  <a:lnTo>
                    <a:pt x="124175" y="189562"/>
                  </a:lnTo>
                  <a:lnTo>
                    <a:pt x="86419" y="199263"/>
                  </a:lnTo>
                  <a:lnTo>
                    <a:pt x="53156" y="219327"/>
                  </a:lnTo>
                  <a:lnTo>
                    <a:pt x="25624" y="247661"/>
                  </a:lnTo>
                  <a:lnTo>
                    <a:pt x="5058" y="282170"/>
                  </a:lnTo>
                  <a:lnTo>
                    <a:pt x="0" y="304252"/>
                  </a:lnTo>
                  <a:lnTo>
                    <a:pt x="683" y="313391"/>
                  </a:lnTo>
                  <a:lnTo>
                    <a:pt x="21105" y="348031"/>
                  </a:lnTo>
                  <a:lnTo>
                    <a:pt x="45973" y="358951"/>
                  </a:lnTo>
                  <a:lnTo>
                    <a:pt x="50485" y="35950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EE9D00D1-7403-8E89-38BF-180624302CCC}"/>
              </a:ext>
            </a:extLst>
          </p:cNvPr>
          <p:cNvSpPr/>
          <p:nvPr/>
        </p:nvSpPr>
        <p:spPr>
          <a:xfrm>
            <a:off x="14821154" y="7360543"/>
            <a:ext cx="591185" cy="210185"/>
          </a:xfrm>
          <a:custGeom>
            <a:avLst/>
            <a:gdLst/>
            <a:ahLst/>
            <a:cxnLst/>
            <a:rect l="l" t="t" r="r" b="b"/>
            <a:pathLst>
              <a:path w="591184" h="210184">
                <a:moveTo>
                  <a:pt x="29025" y="209551"/>
                </a:moveTo>
                <a:lnTo>
                  <a:pt x="558603" y="209611"/>
                </a:lnTo>
                <a:lnTo>
                  <a:pt x="561257" y="209605"/>
                </a:lnTo>
                <a:lnTo>
                  <a:pt x="563870" y="209277"/>
                </a:lnTo>
                <a:lnTo>
                  <a:pt x="590929" y="177798"/>
                </a:lnTo>
                <a:lnTo>
                  <a:pt x="590861" y="175165"/>
                </a:lnTo>
                <a:lnTo>
                  <a:pt x="571524" y="139658"/>
                </a:lnTo>
                <a:lnTo>
                  <a:pt x="533083" y="112622"/>
                </a:lnTo>
                <a:lnTo>
                  <a:pt x="494014" y="104384"/>
                </a:lnTo>
                <a:lnTo>
                  <a:pt x="479655" y="104617"/>
                </a:lnTo>
                <a:lnTo>
                  <a:pt x="479095" y="96280"/>
                </a:lnTo>
                <a:lnTo>
                  <a:pt x="457793" y="51757"/>
                </a:lnTo>
                <a:lnTo>
                  <a:pt x="415876" y="25699"/>
                </a:lnTo>
                <a:lnTo>
                  <a:pt x="391158" y="22468"/>
                </a:lnTo>
                <a:lnTo>
                  <a:pt x="382900" y="22957"/>
                </a:lnTo>
                <a:lnTo>
                  <a:pt x="343951" y="36877"/>
                </a:lnTo>
                <a:lnTo>
                  <a:pt x="331252" y="47548"/>
                </a:lnTo>
                <a:lnTo>
                  <a:pt x="328881" y="40038"/>
                </a:lnTo>
                <a:lnTo>
                  <a:pt x="296778" y="6881"/>
                </a:lnTo>
                <a:lnTo>
                  <a:pt x="266521" y="0"/>
                </a:lnTo>
                <a:lnTo>
                  <a:pt x="250891" y="1939"/>
                </a:lnTo>
                <a:lnTo>
                  <a:pt x="212464" y="27501"/>
                </a:lnTo>
                <a:lnTo>
                  <a:pt x="199749" y="63870"/>
                </a:lnTo>
                <a:lnTo>
                  <a:pt x="195250" y="60512"/>
                </a:lnTo>
                <a:lnTo>
                  <a:pt x="190376" y="57835"/>
                </a:lnTo>
                <a:lnTo>
                  <a:pt x="179880" y="53846"/>
                </a:lnTo>
                <a:lnTo>
                  <a:pt x="174459" y="52610"/>
                </a:lnTo>
                <a:lnTo>
                  <a:pt x="163270" y="51655"/>
                </a:lnTo>
                <a:lnTo>
                  <a:pt x="157718" y="51954"/>
                </a:lnTo>
                <a:lnTo>
                  <a:pt x="118650" y="71840"/>
                </a:lnTo>
                <a:lnTo>
                  <a:pt x="103485" y="107222"/>
                </a:lnTo>
                <a:lnTo>
                  <a:pt x="103553" y="112836"/>
                </a:lnTo>
                <a:lnTo>
                  <a:pt x="95936" y="111196"/>
                </a:lnTo>
                <a:lnTo>
                  <a:pt x="88266" y="110245"/>
                </a:lnTo>
                <a:lnTo>
                  <a:pt x="80540" y="109981"/>
                </a:lnTo>
                <a:lnTo>
                  <a:pt x="72761" y="110405"/>
                </a:lnTo>
                <a:lnTo>
                  <a:pt x="36723" y="123489"/>
                </a:lnTo>
                <a:lnTo>
                  <a:pt x="9573" y="150759"/>
                </a:lnTo>
                <a:lnTo>
                  <a:pt x="0" y="177362"/>
                </a:lnTo>
                <a:lnTo>
                  <a:pt x="436" y="182628"/>
                </a:lnTo>
                <a:lnTo>
                  <a:pt x="26430" y="209172"/>
                </a:lnTo>
                <a:lnTo>
                  <a:pt x="29025" y="2095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823D17A-3CF1-5A3B-6E31-F86B32A7F8DE}"/>
              </a:ext>
            </a:extLst>
          </p:cNvPr>
          <p:cNvSpPr/>
          <p:nvPr/>
        </p:nvSpPr>
        <p:spPr>
          <a:xfrm>
            <a:off x="17551075" y="6711301"/>
            <a:ext cx="591820" cy="212090"/>
          </a:xfrm>
          <a:custGeom>
            <a:avLst/>
            <a:gdLst/>
            <a:ahLst/>
            <a:cxnLst/>
            <a:rect l="l" t="t" r="r" b="b"/>
            <a:pathLst>
              <a:path w="591819" h="212090">
                <a:moveTo>
                  <a:pt x="29700" y="211651"/>
                </a:moveTo>
                <a:lnTo>
                  <a:pt x="559449" y="211642"/>
                </a:lnTo>
                <a:lnTo>
                  <a:pt x="590622" y="187747"/>
                </a:lnTo>
                <a:lnTo>
                  <a:pt x="591725" y="179919"/>
                </a:lnTo>
                <a:lnTo>
                  <a:pt x="591665" y="177293"/>
                </a:lnTo>
                <a:lnTo>
                  <a:pt x="572369" y="141281"/>
                </a:lnTo>
                <a:lnTo>
                  <a:pt x="533944" y="114269"/>
                </a:lnTo>
                <a:lnTo>
                  <a:pt x="494863" y="106049"/>
                </a:lnTo>
                <a:lnTo>
                  <a:pt x="480502" y="106301"/>
                </a:lnTo>
                <a:lnTo>
                  <a:pt x="479961" y="97947"/>
                </a:lnTo>
                <a:lnTo>
                  <a:pt x="458700" y="53309"/>
                </a:lnTo>
                <a:lnTo>
                  <a:pt x="416729" y="27173"/>
                </a:lnTo>
                <a:lnTo>
                  <a:pt x="391966" y="23936"/>
                </a:lnTo>
                <a:lnTo>
                  <a:pt x="383693" y="24429"/>
                </a:lnTo>
                <a:lnTo>
                  <a:pt x="344688" y="38407"/>
                </a:lnTo>
                <a:lnTo>
                  <a:pt x="331982" y="49116"/>
                </a:lnTo>
                <a:lnTo>
                  <a:pt x="329765" y="41418"/>
                </a:lnTo>
                <a:lnTo>
                  <a:pt x="297702" y="7179"/>
                </a:lnTo>
                <a:lnTo>
                  <a:pt x="266982" y="0"/>
                </a:lnTo>
                <a:lnTo>
                  <a:pt x="251083" y="1982"/>
                </a:lnTo>
                <a:lnTo>
                  <a:pt x="212268" y="28320"/>
                </a:lnTo>
                <a:lnTo>
                  <a:pt x="200132" y="65554"/>
                </a:lnTo>
                <a:lnTo>
                  <a:pt x="195631" y="62205"/>
                </a:lnTo>
                <a:lnTo>
                  <a:pt x="190758" y="59536"/>
                </a:lnTo>
                <a:lnTo>
                  <a:pt x="180266" y="55557"/>
                </a:lnTo>
                <a:lnTo>
                  <a:pt x="174848" y="54324"/>
                </a:lnTo>
                <a:lnTo>
                  <a:pt x="163669" y="53370"/>
                </a:lnTo>
                <a:lnTo>
                  <a:pt x="158120" y="53667"/>
                </a:lnTo>
                <a:lnTo>
                  <a:pt x="119048" y="73485"/>
                </a:lnTo>
                <a:lnTo>
                  <a:pt x="103777" y="108794"/>
                </a:lnTo>
                <a:lnTo>
                  <a:pt x="103820" y="114404"/>
                </a:lnTo>
                <a:lnTo>
                  <a:pt x="96201" y="112798"/>
                </a:lnTo>
                <a:lnTo>
                  <a:pt x="88529" y="111858"/>
                </a:lnTo>
                <a:lnTo>
                  <a:pt x="80805" y="111583"/>
                </a:lnTo>
                <a:lnTo>
                  <a:pt x="73028" y="111973"/>
                </a:lnTo>
                <a:lnTo>
                  <a:pt x="36989" y="125057"/>
                </a:lnTo>
                <a:lnTo>
                  <a:pt x="9840" y="152327"/>
                </a:lnTo>
                <a:lnTo>
                  <a:pt x="0" y="179140"/>
                </a:lnTo>
                <a:lnTo>
                  <a:pt x="396" y="184518"/>
                </a:lnTo>
                <a:lnTo>
                  <a:pt x="27044" y="211326"/>
                </a:lnTo>
                <a:lnTo>
                  <a:pt x="29700" y="211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3A00ABC-4300-EA43-744D-B6D9D2C9E698}"/>
              </a:ext>
            </a:extLst>
          </p:cNvPr>
          <p:cNvSpPr/>
          <p:nvPr/>
        </p:nvSpPr>
        <p:spPr>
          <a:xfrm>
            <a:off x="16358113" y="7794728"/>
            <a:ext cx="213995" cy="2492375"/>
          </a:xfrm>
          <a:custGeom>
            <a:avLst/>
            <a:gdLst/>
            <a:ahLst/>
            <a:cxnLst/>
            <a:rect l="l" t="t" r="r" b="b"/>
            <a:pathLst>
              <a:path w="213994" h="2492375">
                <a:moveTo>
                  <a:pt x="0" y="2492270"/>
                </a:moveTo>
                <a:lnTo>
                  <a:pt x="213780" y="2492270"/>
                </a:lnTo>
                <a:lnTo>
                  <a:pt x="166969" y="0"/>
                </a:lnTo>
                <a:lnTo>
                  <a:pt x="46811" y="0"/>
                </a:lnTo>
                <a:lnTo>
                  <a:pt x="0" y="2492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45F1356-8932-C790-F878-6ADBD94A598C}"/>
              </a:ext>
            </a:extLst>
          </p:cNvPr>
          <p:cNvSpPr/>
          <p:nvPr/>
        </p:nvSpPr>
        <p:spPr>
          <a:xfrm>
            <a:off x="16380268" y="6424375"/>
            <a:ext cx="266065" cy="1214755"/>
          </a:xfrm>
          <a:custGeom>
            <a:avLst/>
            <a:gdLst/>
            <a:ahLst/>
            <a:cxnLst/>
            <a:rect l="l" t="t" r="r" b="b"/>
            <a:pathLst>
              <a:path w="266065" h="1214754">
                <a:moveTo>
                  <a:pt x="70097" y="1214340"/>
                </a:moveTo>
                <a:lnTo>
                  <a:pt x="75011" y="1214309"/>
                </a:lnTo>
                <a:lnTo>
                  <a:pt x="82510" y="1214314"/>
                </a:lnTo>
                <a:lnTo>
                  <a:pt x="89841" y="1213213"/>
                </a:lnTo>
                <a:lnTo>
                  <a:pt x="128679" y="1192093"/>
                </a:lnTo>
                <a:lnTo>
                  <a:pt x="251313" y="894929"/>
                </a:lnTo>
                <a:lnTo>
                  <a:pt x="264572" y="842166"/>
                </a:lnTo>
                <a:lnTo>
                  <a:pt x="265909" y="823945"/>
                </a:lnTo>
                <a:lnTo>
                  <a:pt x="265697" y="805676"/>
                </a:lnTo>
                <a:lnTo>
                  <a:pt x="263926" y="787628"/>
                </a:lnTo>
                <a:lnTo>
                  <a:pt x="260598" y="769802"/>
                </a:lnTo>
                <a:lnTo>
                  <a:pt x="255712" y="752197"/>
                </a:lnTo>
                <a:lnTo>
                  <a:pt x="98047" y="267165"/>
                </a:lnTo>
                <a:lnTo>
                  <a:pt x="27587" y="7407"/>
                </a:lnTo>
                <a:lnTo>
                  <a:pt x="25573" y="4689"/>
                </a:lnTo>
                <a:lnTo>
                  <a:pt x="19528" y="746"/>
                </a:lnTo>
                <a:lnTo>
                  <a:pt x="16228" y="0"/>
                </a:lnTo>
                <a:lnTo>
                  <a:pt x="9074" y="955"/>
                </a:lnTo>
                <a:lnTo>
                  <a:pt x="6086" y="2542"/>
                </a:lnTo>
                <a:lnTo>
                  <a:pt x="1288" y="7933"/>
                </a:lnTo>
                <a:lnTo>
                  <a:pt x="59" y="11085"/>
                </a:lnTo>
                <a:lnTo>
                  <a:pt x="0" y="1144675"/>
                </a:lnTo>
                <a:lnTo>
                  <a:pt x="481" y="1149541"/>
                </a:lnTo>
                <a:lnTo>
                  <a:pt x="15399" y="1185402"/>
                </a:lnTo>
                <a:lnTo>
                  <a:pt x="50890" y="1210627"/>
                </a:lnTo>
                <a:lnTo>
                  <a:pt x="65228" y="1213889"/>
                </a:lnTo>
                <a:lnTo>
                  <a:pt x="70097" y="12143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8D959531-107F-7DCC-8C8E-B2F91A8D7960}"/>
              </a:ext>
            </a:extLst>
          </p:cNvPr>
          <p:cNvSpPr/>
          <p:nvPr/>
        </p:nvSpPr>
        <p:spPr>
          <a:xfrm>
            <a:off x="16514067" y="7724943"/>
            <a:ext cx="1092200" cy="607060"/>
          </a:xfrm>
          <a:custGeom>
            <a:avLst/>
            <a:gdLst/>
            <a:ahLst/>
            <a:cxnLst/>
            <a:rect l="l" t="t" r="r" b="b"/>
            <a:pathLst>
              <a:path w="1092200" h="607059">
                <a:moveTo>
                  <a:pt x="1075393" y="606566"/>
                </a:moveTo>
                <a:lnTo>
                  <a:pt x="1091731" y="590595"/>
                </a:lnTo>
                <a:lnTo>
                  <a:pt x="1091426" y="588775"/>
                </a:lnTo>
                <a:lnTo>
                  <a:pt x="1083410" y="579012"/>
                </a:lnTo>
                <a:lnTo>
                  <a:pt x="108184" y="7723"/>
                </a:lnTo>
                <a:lnTo>
                  <a:pt x="75185" y="0"/>
                </a:lnTo>
                <a:lnTo>
                  <a:pt x="65421" y="625"/>
                </a:lnTo>
                <a:lnTo>
                  <a:pt x="25899" y="18430"/>
                </a:lnTo>
                <a:lnTo>
                  <a:pt x="10551" y="37257"/>
                </a:lnTo>
                <a:lnTo>
                  <a:pt x="6766" y="43723"/>
                </a:lnTo>
                <a:lnTo>
                  <a:pt x="4018" y="50604"/>
                </a:lnTo>
                <a:lnTo>
                  <a:pt x="597" y="65194"/>
                </a:lnTo>
                <a:lnTo>
                  <a:pt x="0" y="72579"/>
                </a:lnTo>
                <a:lnTo>
                  <a:pt x="1032" y="87530"/>
                </a:lnTo>
                <a:lnTo>
                  <a:pt x="196924" y="350849"/>
                </a:lnTo>
                <a:lnTo>
                  <a:pt x="235816" y="389054"/>
                </a:lnTo>
                <a:lnTo>
                  <a:pt x="283314" y="416100"/>
                </a:lnTo>
                <a:lnTo>
                  <a:pt x="815890" y="536065"/>
                </a:lnTo>
                <a:lnTo>
                  <a:pt x="1071834" y="605520"/>
                </a:lnTo>
                <a:lnTo>
                  <a:pt x="1073580" y="606220"/>
                </a:lnTo>
                <a:lnTo>
                  <a:pt x="1075393" y="6065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5BF8CD43-68E0-5ECF-AEFE-1EEF5EBD06FA}"/>
              </a:ext>
            </a:extLst>
          </p:cNvPr>
          <p:cNvSpPr/>
          <p:nvPr/>
        </p:nvSpPr>
        <p:spPr>
          <a:xfrm>
            <a:off x="15340939" y="7550098"/>
            <a:ext cx="1296035" cy="830580"/>
          </a:xfrm>
          <a:custGeom>
            <a:avLst/>
            <a:gdLst/>
            <a:ahLst/>
            <a:cxnLst/>
            <a:rect l="l" t="t" r="r" b="b"/>
            <a:pathLst>
              <a:path w="1296034" h="830579">
                <a:moveTo>
                  <a:pt x="1295552" y="169900"/>
                </a:moveTo>
                <a:lnTo>
                  <a:pt x="1290231" y="128435"/>
                </a:lnTo>
                <a:lnTo>
                  <a:pt x="1275003" y="89509"/>
                </a:lnTo>
                <a:lnTo>
                  <a:pt x="1250772" y="55460"/>
                </a:lnTo>
                <a:lnTo>
                  <a:pt x="1218971" y="28308"/>
                </a:lnTo>
                <a:lnTo>
                  <a:pt x="1181531" y="9690"/>
                </a:lnTo>
                <a:lnTo>
                  <a:pt x="1140714" y="736"/>
                </a:lnTo>
                <a:lnTo>
                  <a:pt x="1123975" y="0"/>
                </a:lnTo>
                <a:lnTo>
                  <a:pt x="1115593" y="241"/>
                </a:lnTo>
                <a:lnTo>
                  <a:pt x="1074445" y="7581"/>
                </a:lnTo>
                <a:lnTo>
                  <a:pt x="1036320" y="24714"/>
                </a:lnTo>
                <a:lnTo>
                  <a:pt x="1003490" y="50596"/>
                </a:lnTo>
                <a:lnTo>
                  <a:pt x="977925" y="83680"/>
                </a:lnTo>
                <a:lnTo>
                  <a:pt x="961174" y="121970"/>
                </a:lnTo>
                <a:lnTo>
                  <a:pt x="954227" y="163182"/>
                </a:lnTo>
                <a:lnTo>
                  <a:pt x="954062" y="171577"/>
                </a:lnTo>
                <a:lnTo>
                  <a:pt x="954316" y="179959"/>
                </a:lnTo>
                <a:lnTo>
                  <a:pt x="954493" y="182333"/>
                </a:lnTo>
                <a:lnTo>
                  <a:pt x="692277" y="207365"/>
                </a:lnTo>
                <a:lnTo>
                  <a:pt x="639127" y="219443"/>
                </a:lnTo>
                <a:lnTo>
                  <a:pt x="590677" y="244741"/>
                </a:lnTo>
                <a:lnTo>
                  <a:pt x="200875" y="628142"/>
                </a:lnTo>
                <a:lnTo>
                  <a:pt x="4089" y="805611"/>
                </a:lnTo>
                <a:lnTo>
                  <a:pt x="1752" y="808113"/>
                </a:lnTo>
                <a:lnTo>
                  <a:pt x="457" y="811072"/>
                </a:lnTo>
                <a:lnTo>
                  <a:pt x="0" y="817905"/>
                </a:lnTo>
                <a:lnTo>
                  <a:pt x="863" y="821016"/>
                </a:lnTo>
                <a:lnTo>
                  <a:pt x="4813" y="826617"/>
                </a:lnTo>
                <a:lnTo>
                  <a:pt x="7442" y="828471"/>
                </a:lnTo>
                <a:lnTo>
                  <a:pt x="14046" y="830338"/>
                </a:lnTo>
                <a:lnTo>
                  <a:pt x="17259" y="830122"/>
                </a:lnTo>
                <a:lnTo>
                  <a:pt x="431812" y="620395"/>
                </a:lnTo>
                <a:lnTo>
                  <a:pt x="1028496" y="317779"/>
                </a:lnTo>
                <a:lnTo>
                  <a:pt x="1033119" y="314731"/>
                </a:lnTo>
                <a:lnTo>
                  <a:pt x="1037755" y="317627"/>
                </a:lnTo>
                <a:lnTo>
                  <a:pt x="1076045" y="334378"/>
                </a:lnTo>
                <a:lnTo>
                  <a:pt x="1117257" y="341312"/>
                </a:lnTo>
                <a:lnTo>
                  <a:pt x="1125639" y="341477"/>
                </a:lnTo>
                <a:lnTo>
                  <a:pt x="1134033" y="341236"/>
                </a:lnTo>
                <a:lnTo>
                  <a:pt x="1175169" y="333895"/>
                </a:lnTo>
                <a:lnTo>
                  <a:pt x="1213294" y="316763"/>
                </a:lnTo>
                <a:lnTo>
                  <a:pt x="1246136" y="290880"/>
                </a:lnTo>
                <a:lnTo>
                  <a:pt x="1271701" y="257797"/>
                </a:lnTo>
                <a:lnTo>
                  <a:pt x="1288440" y="219506"/>
                </a:lnTo>
                <a:lnTo>
                  <a:pt x="1295387" y="178295"/>
                </a:lnTo>
                <a:lnTo>
                  <a:pt x="1295552" y="1699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3FF362B-2D52-7CE0-4A93-CD52E1343210}"/>
              </a:ext>
            </a:extLst>
          </p:cNvPr>
          <p:cNvSpPr/>
          <p:nvPr/>
        </p:nvSpPr>
        <p:spPr>
          <a:xfrm>
            <a:off x="15615336" y="9291036"/>
            <a:ext cx="95885" cy="996315"/>
          </a:xfrm>
          <a:custGeom>
            <a:avLst/>
            <a:gdLst/>
            <a:ahLst/>
            <a:cxnLst/>
            <a:rect l="l" t="t" r="r" b="b"/>
            <a:pathLst>
              <a:path w="95884" h="996315">
                <a:moveTo>
                  <a:pt x="0" y="995963"/>
                </a:moveTo>
                <a:lnTo>
                  <a:pt x="95411" y="995963"/>
                </a:lnTo>
                <a:lnTo>
                  <a:pt x="76740" y="0"/>
                </a:lnTo>
                <a:lnTo>
                  <a:pt x="18745" y="0"/>
                </a:lnTo>
                <a:lnTo>
                  <a:pt x="0" y="9959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44720297-5066-15A7-149E-FCB67E94D35E}"/>
              </a:ext>
            </a:extLst>
          </p:cNvPr>
          <p:cNvGrpSpPr/>
          <p:nvPr/>
        </p:nvGrpSpPr>
        <p:grpSpPr>
          <a:xfrm>
            <a:off x="15120024" y="8630083"/>
            <a:ext cx="1093470" cy="944244"/>
            <a:chOff x="15120024" y="8630083"/>
            <a:chExt cx="1093470" cy="944244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43A2174F-7207-01F5-89AD-8A577C0694E5}"/>
                </a:ext>
              </a:extLst>
            </p:cNvPr>
            <p:cNvSpPr/>
            <p:nvPr/>
          </p:nvSpPr>
          <p:spPr>
            <a:xfrm>
              <a:off x="15120024" y="8630094"/>
              <a:ext cx="1093470" cy="944244"/>
            </a:xfrm>
            <a:custGeom>
              <a:avLst/>
              <a:gdLst/>
              <a:ahLst/>
              <a:cxnLst/>
              <a:rect l="l" t="t" r="r" b="b"/>
              <a:pathLst>
                <a:path w="1093469" h="944245">
                  <a:moveTo>
                    <a:pt x="514794" y="667296"/>
                  </a:moveTo>
                  <a:lnTo>
                    <a:pt x="514032" y="657783"/>
                  </a:lnTo>
                  <a:lnTo>
                    <a:pt x="512762" y="653275"/>
                  </a:lnTo>
                  <a:lnTo>
                    <a:pt x="510578" y="649020"/>
                  </a:lnTo>
                  <a:lnTo>
                    <a:pt x="507250" y="642429"/>
                  </a:lnTo>
                  <a:lnTo>
                    <a:pt x="502361" y="637349"/>
                  </a:lnTo>
                  <a:lnTo>
                    <a:pt x="489419" y="630199"/>
                  </a:lnTo>
                  <a:lnTo>
                    <a:pt x="482511" y="628764"/>
                  </a:lnTo>
                  <a:lnTo>
                    <a:pt x="334619" y="642886"/>
                  </a:lnTo>
                  <a:lnTo>
                    <a:pt x="292963" y="656221"/>
                  </a:lnTo>
                  <a:lnTo>
                    <a:pt x="97777" y="845934"/>
                  </a:lnTo>
                  <a:lnTo>
                    <a:pt x="1193" y="932776"/>
                  </a:lnTo>
                  <a:lnTo>
                    <a:pt x="419" y="934237"/>
                  </a:lnTo>
                  <a:lnTo>
                    <a:pt x="0" y="937755"/>
                  </a:lnTo>
                  <a:lnTo>
                    <a:pt x="381" y="939368"/>
                  </a:lnTo>
                  <a:lnTo>
                    <a:pt x="2374" y="942289"/>
                  </a:lnTo>
                  <a:lnTo>
                    <a:pt x="3733" y="943241"/>
                  </a:lnTo>
                  <a:lnTo>
                    <a:pt x="7150" y="944130"/>
                  </a:lnTo>
                  <a:lnTo>
                    <a:pt x="8801" y="943965"/>
                  </a:lnTo>
                  <a:lnTo>
                    <a:pt x="499097" y="695261"/>
                  </a:lnTo>
                  <a:lnTo>
                    <a:pt x="514248" y="671957"/>
                  </a:lnTo>
                  <a:lnTo>
                    <a:pt x="514794" y="667296"/>
                  </a:lnTo>
                  <a:close/>
                </a:path>
                <a:path w="1093469" h="944245">
                  <a:moveTo>
                    <a:pt x="630567" y="396506"/>
                  </a:moveTo>
                  <a:lnTo>
                    <a:pt x="549122" y="128219"/>
                  </a:lnTo>
                  <a:lnTo>
                    <a:pt x="515607" y="3429"/>
                  </a:lnTo>
                  <a:lnTo>
                    <a:pt x="514629" y="2159"/>
                  </a:lnTo>
                  <a:lnTo>
                    <a:pt x="511733" y="342"/>
                  </a:lnTo>
                  <a:lnTo>
                    <a:pt x="510171" y="0"/>
                  </a:lnTo>
                  <a:lnTo>
                    <a:pt x="506780" y="444"/>
                  </a:lnTo>
                  <a:lnTo>
                    <a:pt x="505358" y="1193"/>
                  </a:lnTo>
                  <a:lnTo>
                    <a:pt x="503047" y="3721"/>
                  </a:lnTo>
                  <a:lnTo>
                    <a:pt x="502437" y="5194"/>
                  </a:lnTo>
                  <a:lnTo>
                    <a:pt x="502297" y="553935"/>
                  </a:lnTo>
                  <a:lnTo>
                    <a:pt x="503161" y="558584"/>
                  </a:lnTo>
                  <a:lnTo>
                    <a:pt x="533552" y="585584"/>
                  </a:lnTo>
                  <a:lnTo>
                    <a:pt x="538365" y="585584"/>
                  </a:lnTo>
                  <a:lnTo>
                    <a:pt x="545807" y="585584"/>
                  </a:lnTo>
                  <a:lnTo>
                    <a:pt x="623443" y="431050"/>
                  </a:lnTo>
                  <a:lnTo>
                    <a:pt x="629920" y="405371"/>
                  </a:lnTo>
                  <a:lnTo>
                    <a:pt x="630567" y="396506"/>
                  </a:lnTo>
                  <a:close/>
                </a:path>
                <a:path w="1093469" h="944245">
                  <a:moveTo>
                    <a:pt x="1093254" y="912228"/>
                  </a:moveTo>
                  <a:lnTo>
                    <a:pt x="617016" y="629780"/>
                  </a:lnTo>
                  <a:lnTo>
                    <a:pt x="603224" y="627113"/>
                  </a:lnTo>
                  <a:lnTo>
                    <a:pt x="598589" y="627418"/>
                  </a:lnTo>
                  <a:lnTo>
                    <a:pt x="568540" y="651586"/>
                  </a:lnTo>
                  <a:lnTo>
                    <a:pt x="566915" y="658456"/>
                  </a:lnTo>
                  <a:lnTo>
                    <a:pt x="567931" y="673214"/>
                  </a:lnTo>
                  <a:lnTo>
                    <a:pt x="662228" y="796620"/>
                  </a:lnTo>
                  <a:lnTo>
                    <a:pt x="703694" y="828065"/>
                  </a:lnTo>
                  <a:lnTo>
                    <a:pt x="961224" y="885990"/>
                  </a:lnTo>
                  <a:lnTo>
                    <a:pt x="1085977" y="919975"/>
                  </a:lnTo>
                  <a:lnTo>
                    <a:pt x="1087589" y="919797"/>
                  </a:lnTo>
                  <a:lnTo>
                    <a:pt x="1090701" y="918248"/>
                  </a:lnTo>
                  <a:lnTo>
                    <a:pt x="1091819" y="917067"/>
                  </a:lnTo>
                  <a:lnTo>
                    <a:pt x="1093177" y="913853"/>
                  </a:lnTo>
                  <a:lnTo>
                    <a:pt x="1093254" y="91222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A874C968-4B83-38EA-4726-29066C2A7D5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0948" y="9172962"/>
              <a:ext cx="164841" cy="164841"/>
            </a:xfrm>
            <a:prstGeom prst="rect">
              <a:avLst/>
            </a:prstGeom>
          </p:spPr>
        </p:pic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3BA6D17C-0115-1D91-C4A5-FDC3F7380A2F}"/>
              </a:ext>
            </a:extLst>
          </p:cNvPr>
          <p:cNvSpPr/>
          <p:nvPr/>
        </p:nvSpPr>
        <p:spPr>
          <a:xfrm>
            <a:off x="17482740" y="9142285"/>
            <a:ext cx="106045" cy="1144905"/>
          </a:xfrm>
          <a:custGeom>
            <a:avLst/>
            <a:gdLst/>
            <a:ahLst/>
            <a:cxnLst/>
            <a:rect l="l" t="t" r="r" b="b"/>
            <a:pathLst>
              <a:path w="106044" h="1144904">
                <a:moveTo>
                  <a:pt x="0" y="1144714"/>
                </a:moveTo>
                <a:lnTo>
                  <a:pt x="105650" y="1144714"/>
                </a:lnTo>
                <a:lnTo>
                  <a:pt x="84177" y="0"/>
                </a:lnTo>
                <a:lnTo>
                  <a:pt x="21551" y="0"/>
                </a:lnTo>
                <a:lnTo>
                  <a:pt x="0" y="1144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EF92CFC2-499E-0B2A-26CC-668AA030940A}"/>
              </a:ext>
            </a:extLst>
          </p:cNvPr>
          <p:cNvSpPr/>
          <p:nvPr/>
        </p:nvSpPr>
        <p:spPr>
          <a:xfrm>
            <a:off x="17491643" y="8427974"/>
            <a:ext cx="138430" cy="633095"/>
          </a:xfrm>
          <a:custGeom>
            <a:avLst/>
            <a:gdLst/>
            <a:ahLst/>
            <a:cxnLst/>
            <a:rect l="l" t="t" r="r" b="b"/>
            <a:pathLst>
              <a:path w="138430" h="633095">
                <a:moveTo>
                  <a:pt x="33772" y="632947"/>
                </a:moveTo>
                <a:lnTo>
                  <a:pt x="38925" y="632931"/>
                </a:lnTo>
                <a:lnTo>
                  <a:pt x="46914" y="632948"/>
                </a:lnTo>
                <a:lnTo>
                  <a:pt x="54207" y="630704"/>
                </a:lnTo>
                <a:lnTo>
                  <a:pt x="130722" y="466585"/>
                </a:lnTo>
                <a:lnTo>
                  <a:pt x="138335" y="429502"/>
                </a:lnTo>
                <a:lnTo>
                  <a:pt x="138209" y="419958"/>
                </a:lnTo>
                <a:lnTo>
                  <a:pt x="137265" y="410532"/>
                </a:lnTo>
                <a:lnTo>
                  <a:pt x="135502" y="401225"/>
                </a:lnTo>
                <a:lnTo>
                  <a:pt x="132922" y="392035"/>
                </a:lnTo>
                <a:lnTo>
                  <a:pt x="50848" y="139332"/>
                </a:lnTo>
                <a:lnTo>
                  <a:pt x="14378" y="4011"/>
                </a:lnTo>
                <a:lnTo>
                  <a:pt x="13353" y="2550"/>
                </a:lnTo>
                <a:lnTo>
                  <a:pt x="10192" y="409"/>
                </a:lnTo>
                <a:lnTo>
                  <a:pt x="8455" y="0"/>
                </a:lnTo>
                <a:lnTo>
                  <a:pt x="4670" y="502"/>
                </a:lnTo>
                <a:lnTo>
                  <a:pt x="3101" y="1351"/>
                </a:lnTo>
                <a:lnTo>
                  <a:pt x="608" y="4243"/>
                </a:lnTo>
                <a:lnTo>
                  <a:pt x="0" y="5921"/>
                </a:lnTo>
                <a:lnTo>
                  <a:pt x="30" y="599304"/>
                </a:lnTo>
                <a:lnTo>
                  <a:pt x="28814" y="631974"/>
                </a:lnTo>
                <a:lnTo>
                  <a:pt x="33772" y="6329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4D77E3A4-3FFD-A602-A855-D7D9E74D52C3}"/>
              </a:ext>
            </a:extLst>
          </p:cNvPr>
          <p:cNvSpPr/>
          <p:nvPr/>
        </p:nvSpPr>
        <p:spPr>
          <a:xfrm>
            <a:off x="17560866" y="9105695"/>
            <a:ext cx="569595" cy="316865"/>
          </a:xfrm>
          <a:custGeom>
            <a:avLst/>
            <a:gdLst/>
            <a:ahLst/>
            <a:cxnLst/>
            <a:rect l="l" t="t" r="r" b="b"/>
            <a:pathLst>
              <a:path w="569594" h="316865">
                <a:moveTo>
                  <a:pt x="560770" y="316519"/>
                </a:moveTo>
                <a:lnTo>
                  <a:pt x="568991" y="308124"/>
                </a:lnTo>
                <a:lnTo>
                  <a:pt x="567711" y="304448"/>
                </a:lnTo>
                <a:lnTo>
                  <a:pt x="566535" y="303067"/>
                </a:lnTo>
                <a:lnTo>
                  <a:pt x="54512" y="3072"/>
                </a:lnTo>
                <a:lnTo>
                  <a:pt x="49739" y="1414"/>
                </a:lnTo>
                <a:lnTo>
                  <a:pt x="39533" y="0"/>
                </a:lnTo>
                <a:lnTo>
                  <a:pt x="34489" y="298"/>
                </a:lnTo>
                <a:lnTo>
                  <a:pt x="5821" y="19573"/>
                </a:lnTo>
                <a:lnTo>
                  <a:pt x="1764" y="26450"/>
                </a:lnTo>
                <a:lnTo>
                  <a:pt x="0" y="33873"/>
                </a:lnTo>
                <a:lnTo>
                  <a:pt x="1056" y="49808"/>
                </a:lnTo>
                <a:lnTo>
                  <a:pt x="3785" y="56932"/>
                </a:lnTo>
                <a:lnTo>
                  <a:pt x="102943" y="182909"/>
                </a:lnTo>
                <a:lnTo>
                  <a:pt x="139309" y="212938"/>
                </a:lnTo>
                <a:lnTo>
                  <a:pt x="425565" y="279453"/>
                </a:lnTo>
                <a:lnTo>
                  <a:pt x="560770" y="3165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>
            <a:extLst>
              <a:ext uri="{FF2B5EF4-FFF2-40B4-BE49-F238E27FC236}">
                <a16:creationId xmlns:a16="http://schemas.microsoft.com/office/drawing/2014/main" id="{708A1168-B208-D03C-43B7-06AA5B313DDF}"/>
              </a:ext>
            </a:extLst>
          </p:cNvPr>
          <p:cNvGrpSpPr/>
          <p:nvPr/>
        </p:nvGrpSpPr>
        <p:grpSpPr>
          <a:xfrm>
            <a:off x="16949146" y="9014718"/>
            <a:ext cx="676275" cy="433705"/>
            <a:chOff x="16949146" y="9014718"/>
            <a:chExt cx="676275" cy="433705"/>
          </a:xfrm>
        </p:grpSpPr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63F87BC0-5E48-1D69-7955-FBB94AA68245}"/>
                </a:ext>
              </a:extLst>
            </p:cNvPr>
            <p:cNvSpPr/>
            <p:nvPr/>
          </p:nvSpPr>
          <p:spPr>
            <a:xfrm>
              <a:off x="16949146" y="9107601"/>
              <a:ext cx="556260" cy="340995"/>
            </a:xfrm>
            <a:custGeom>
              <a:avLst/>
              <a:gdLst/>
              <a:ahLst/>
              <a:cxnLst/>
              <a:rect l="l" t="t" r="r" b="b"/>
              <a:pathLst>
                <a:path w="556259" h="340995">
                  <a:moveTo>
                    <a:pt x="7919" y="340581"/>
                  </a:moveTo>
                  <a:lnTo>
                    <a:pt x="538929" y="71840"/>
                  </a:lnTo>
                  <a:lnTo>
                    <a:pt x="555983" y="41620"/>
                  </a:lnTo>
                  <a:lnTo>
                    <a:pt x="555175" y="31314"/>
                  </a:lnTo>
                  <a:lnTo>
                    <a:pt x="553796" y="26436"/>
                  </a:lnTo>
                  <a:lnTo>
                    <a:pt x="551442" y="21835"/>
                  </a:lnTo>
                  <a:lnTo>
                    <a:pt x="547833" y="14715"/>
                  </a:lnTo>
                  <a:lnTo>
                    <a:pt x="542531" y="9231"/>
                  </a:lnTo>
                  <a:lnTo>
                    <a:pt x="528541" y="1539"/>
                  </a:lnTo>
                  <a:lnTo>
                    <a:pt x="521071" y="0"/>
                  </a:lnTo>
                  <a:lnTo>
                    <a:pt x="361480" y="15121"/>
                  </a:lnTo>
                  <a:lnTo>
                    <a:pt x="316530" y="29544"/>
                  </a:lnTo>
                  <a:lnTo>
                    <a:pt x="105767" y="234369"/>
                  </a:lnTo>
                  <a:lnTo>
                    <a:pt x="1458" y="328212"/>
                  </a:lnTo>
                  <a:lnTo>
                    <a:pt x="560" y="329795"/>
                  </a:lnTo>
                  <a:lnTo>
                    <a:pt x="0" y="333662"/>
                  </a:lnTo>
                  <a:lnTo>
                    <a:pt x="410" y="335436"/>
                  </a:lnTo>
                  <a:lnTo>
                    <a:pt x="2612" y="338664"/>
                  </a:lnTo>
                  <a:lnTo>
                    <a:pt x="4114" y="339693"/>
                  </a:lnTo>
                  <a:lnTo>
                    <a:pt x="7919" y="34058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89EC776E-D729-2DC1-1C43-9374676D119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46876" y="9014718"/>
              <a:ext cx="178038" cy="178038"/>
            </a:xfrm>
            <a:prstGeom prst="rect">
              <a:avLst/>
            </a:prstGeom>
          </p:spPr>
        </p:pic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5A27899C-0D1D-FFB5-A577-55BD3DBBD55C}"/>
              </a:ext>
            </a:extLst>
          </p:cNvPr>
          <p:cNvSpPr/>
          <p:nvPr/>
        </p:nvSpPr>
        <p:spPr>
          <a:xfrm>
            <a:off x="18061261" y="9561570"/>
            <a:ext cx="227329" cy="511175"/>
          </a:xfrm>
          <a:custGeom>
            <a:avLst/>
            <a:gdLst/>
            <a:ahLst/>
            <a:cxnLst/>
            <a:rect l="l" t="t" r="r" b="b"/>
            <a:pathLst>
              <a:path w="227330" h="511175">
                <a:moveTo>
                  <a:pt x="221025" y="510799"/>
                </a:moveTo>
                <a:lnTo>
                  <a:pt x="226737" y="510907"/>
                </a:lnTo>
                <a:lnTo>
                  <a:pt x="226737" y="0"/>
                </a:lnTo>
                <a:lnTo>
                  <a:pt x="223182" y="2822"/>
                </a:lnTo>
                <a:lnTo>
                  <a:pt x="199608" y="34661"/>
                </a:lnTo>
                <a:lnTo>
                  <a:pt x="190032" y="73103"/>
                </a:lnTo>
                <a:lnTo>
                  <a:pt x="189934" y="79723"/>
                </a:lnTo>
                <a:lnTo>
                  <a:pt x="191068" y="91280"/>
                </a:lnTo>
                <a:lnTo>
                  <a:pt x="191994" y="96143"/>
                </a:lnTo>
                <a:lnTo>
                  <a:pt x="193267" y="100938"/>
                </a:lnTo>
                <a:lnTo>
                  <a:pt x="186998" y="101878"/>
                </a:lnTo>
                <a:lnTo>
                  <a:pt x="147071" y="120262"/>
                </a:lnTo>
                <a:lnTo>
                  <a:pt x="116003" y="159634"/>
                </a:lnTo>
                <a:lnTo>
                  <a:pt x="107408" y="202742"/>
                </a:lnTo>
                <a:lnTo>
                  <a:pt x="107953" y="209983"/>
                </a:lnTo>
                <a:lnTo>
                  <a:pt x="102666" y="209580"/>
                </a:lnTo>
                <a:lnTo>
                  <a:pt x="97380" y="209580"/>
                </a:lnTo>
                <a:lnTo>
                  <a:pt x="92094" y="209983"/>
                </a:lnTo>
                <a:lnTo>
                  <a:pt x="53395" y="221649"/>
                </a:lnTo>
                <a:lnTo>
                  <a:pt x="22567" y="246690"/>
                </a:lnTo>
                <a:lnTo>
                  <a:pt x="4141" y="281217"/>
                </a:lnTo>
                <a:lnTo>
                  <a:pt x="0" y="307075"/>
                </a:lnTo>
                <a:lnTo>
                  <a:pt x="45" y="313625"/>
                </a:lnTo>
                <a:lnTo>
                  <a:pt x="9507" y="351905"/>
                </a:lnTo>
                <a:lnTo>
                  <a:pt x="33156" y="383587"/>
                </a:lnTo>
                <a:lnTo>
                  <a:pt x="67107" y="403847"/>
                </a:lnTo>
                <a:lnTo>
                  <a:pt x="99614" y="409728"/>
                </a:lnTo>
                <a:lnTo>
                  <a:pt x="106219" y="409617"/>
                </a:lnTo>
                <a:lnTo>
                  <a:pt x="117176" y="408360"/>
                </a:lnTo>
                <a:lnTo>
                  <a:pt x="121498" y="407627"/>
                </a:lnTo>
                <a:lnTo>
                  <a:pt x="125779" y="406659"/>
                </a:lnTo>
                <a:lnTo>
                  <a:pt x="125258" y="412292"/>
                </a:lnTo>
                <a:lnTo>
                  <a:pt x="125258" y="417926"/>
                </a:lnTo>
                <a:lnTo>
                  <a:pt x="126625" y="430120"/>
                </a:lnTo>
                <a:lnTo>
                  <a:pt x="144335" y="470073"/>
                </a:lnTo>
                <a:lnTo>
                  <a:pt x="174692" y="496828"/>
                </a:lnTo>
                <a:lnTo>
                  <a:pt x="212951" y="510008"/>
                </a:lnTo>
                <a:lnTo>
                  <a:pt x="221025" y="510799"/>
                </a:lnTo>
                <a:close/>
              </a:path>
            </a:pathLst>
          </a:custGeom>
          <a:solidFill>
            <a:srgbClr val="C1FF7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24C2CE91-3D69-AC00-0F84-6BDBE64C382B}"/>
              </a:ext>
            </a:extLst>
          </p:cNvPr>
          <p:cNvGrpSpPr/>
          <p:nvPr/>
        </p:nvGrpSpPr>
        <p:grpSpPr>
          <a:xfrm>
            <a:off x="4829904" y="7526828"/>
            <a:ext cx="9666605" cy="2760345"/>
            <a:chOff x="4829904" y="7526828"/>
            <a:chExt cx="9666605" cy="2760345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5FEC8AE0-D9AB-6F91-EA9B-D368B50A0E48}"/>
                </a:ext>
              </a:extLst>
            </p:cNvPr>
            <p:cNvSpPr/>
            <p:nvPr/>
          </p:nvSpPr>
          <p:spPr>
            <a:xfrm>
              <a:off x="13784885" y="7526832"/>
              <a:ext cx="711200" cy="691515"/>
            </a:xfrm>
            <a:custGeom>
              <a:avLst/>
              <a:gdLst/>
              <a:ahLst/>
              <a:cxnLst/>
              <a:rect l="l" t="t" r="r" b="b"/>
              <a:pathLst>
                <a:path w="711200" h="691515">
                  <a:moveTo>
                    <a:pt x="60363" y="295440"/>
                  </a:moveTo>
                  <a:lnTo>
                    <a:pt x="59905" y="293751"/>
                  </a:lnTo>
                  <a:lnTo>
                    <a:pt x="57607" y="290766"/>
                  </a:lnTo>
                  <a:lnTo>
                    <a:pt x="56095" y="289902"/>
                  </a:lnTo>
                  <a:lnTo>
                    <a:pt x="6045" y="283260"/>
                  </a:lnTo>
                  <a:lnTo>
                    <a:pt x="4356" y="283705"/>
                  </a:lnTo>
                  <a:lnTo>
                    <a:pt x="1346" y="286016"/>
                  </a:lnTo>
                  <a:lnTo>
                    <a:pt x="482" y="287540"/>
                  </a:lnTo>
                  <a:lnTo>
                    <a:pt x="0" y="291312"/>
                  </a:lnTo>
                  <a:lnTo>
                    <a:pt x="444" y="293001"/>
                  </a:lnTo>
                  <a:lnTo>
                    <a:pt x="2768" y="296011"/>
                  </a:lnTo>
                  <a:lnTo>
                    <a:pt x="4292" y="296862"/>
                  </a:lnTo>
                  <a:lnTo>
                    <a:pt x="6184" y="297078"/>
                  </a:lnTo>
                  <a:lnTo>
                    <a:pt x="54356" y="303453"/>
                  </a:lnTo>
                  <a:lnTo>
                    <a:pt x="56032" y="302996"/>
                  </a:lnTo>
                  <a:lnTo>
                    <a:pt x="59016" y="300685"/>
                  </a:lnTo>
                  <a:lnTo>
                    <a:pt x="59880" y="299173"/>
                  </a:lnTo>
                  <a:lnTo>
                    <a:pt x="60363" y="295440"/>
                  </a:lnTo>
                  <a:close/>
                </a:path>
                <a:path w="711200" h="691515">
                  <a:moveTo>
                    <a:pt x="60756" y="441871"/>
                  </a:moveTo>
                  <a:lnTo>
                    <a:pt x="59956" y="438200"/>
                  </a:lnTo>
                  <a:lnTo>
                    <a:pt x="58966" y="436778"/>
                  </a:lnTo>
                  <a:lnTo>
                    <a:pt x="55803" y="434746"/>
                  </a:lnTo>
                  <a:lnTo>
                    <a:pt x="54089" y="434428"/>
                  </a:lnTo>
                  <a:lnTo>
                    <a:pt x="4114" y="445655"/>
                  </a:lnTo>
                  <a:lnTo>
                    <a:pt x="2692" y="446646"/>
                  </a:lnTo>
                  <a:lnTo>
                    <a:pt x="660" y="449808"/>
                  </a:lnTo>
                  <a:lnTo>
                    <a:pt x="342" y="451510"/>
                  </a:lnTo>
                  <a:lnTo>
                    <a:pt x="1168" y="455193"/>
                  </a:lnTo>
                  <a:lnTo>
                    <a:pt x="2184" y="456615"/>
                  </a:lnTo>
                  <a:lnTo>
                    <a:pt x="5384" y="458647"/>
                  </a:lnTo>
                  <a:lnTo>
                    <a:pt x="7112" y="458952"/>
                  </a:lnTo>
                  <a:lnTo>
                    <a:pt x="8966" y="458558"/>
                  </a:lnTo>
                  <a:lnTo>
                    <a:pt x="57086" y="447802"/>
                  </a:lnTo>
                  <a:lnTo>
                    <a:pt x="58483" y="446773"/>
                  </a:lnTo>
                  <a:lnTo>
                    <a:pt x="60464" y="443585"/>
                  </a:lnTo>
                  <a:lnTo>
                    <a:pt x="60756" y="441871"/>
                  </a:lnTo>
                  <a:close/>
                </a:path>
                <a:path w="711200" h="691515">
                  <a:moveTo>
                    <a:pt x="97548" y="176225"/>
                  </a:moveTo>
                  <a:lnTo>
                    <a:pt x="96913" y="172554"/>
                  </a:lnTo>
                  <a:lnTo>
                    <a:pt x="96012" y="171081"/>
                  </a:lnTo>
                  <a:lnTo>
                    <a:pt x="54762" y="141554"/>
                  </a:lnTo>
                  <a:lnTo>
                    <a:pt x="53060" y="141147"/>
                  </a:lnTo>
                  <a:lnTo>
                    <a:pt x="49326" y="141732"/>
                  </a:lnTo>
                  <a:lnTo>
                    <a:pt x="47828" y="142633"/>
                  </a:lnTo>
                  <a:lnTo>
                    <a:pt x="45618" y="145707"/>
                  </a:lnTo>
                  <a:lnTo>
                    <a:pt x="45224" y="147421"/>
                  </a:lnTo>
                  <a:lnTo>
                    <a:pt x="45859" y="151155"/>
                  </a:lnTo>
                  <a:lnTo>
                    <a:pt x="46786" y="152654"/>
                  </a:lnTo>
                  <a:lnTo>
                    <a:pt x="48323" y="153758"/>
                  </a:lnTo>
                  <a:lnTo>
                    <a:pt x="88061" y="182206"/>
                  </a:lnTo>
                  <a:lnTo>
                    <a:pt x="89776" y="182600"/>
                  </a:lnTo>
                  <a:lnTo>
                    <a:pt x="93548" y="181965"/>
                  </a:lnTo>
                  <a:lnTo>
                    <a:pt x="95034" y="181025"/>
                  </a:lnTo>
                  <a:lnTo>
                    <a:pt x="97180" y="177914"/>
                  </a:lnTo>
                  <a:lnTo>
                    <a:pt x="97548" y="176225"/>
                  </a:lnTo>
                  <a:close/>
                </a:path>
                <a:path w="711200" h="691515">
                  <a:moveTo>
                    <a:pt x="124396" y="546608"/>
                  </a:moveTo>
                  <a:lnTo>
                    <a:pt x="123723" y="544995"/>
                  </a:lnTo>
                  <a:lnTo>
                    <a:pt x="121069" y="542328"/>
                  </a:lnTo>
                  <a:lnTo>
                    <a:pt x="119468" y="541667"/>
                  </a:lnTo>
                  <a:lnTo>
                    <a:pt x="115735" y="541667"/>
                  </a:lnTo>
                  <a:lnTo>
                    <a:pt x="114134" y="542328"/>
                  </a:lnTo>
                  <a:lnTo>
                    <a:pt x="78028" y="577964"/>
                  </a:lnTo>
                  <a:lnTo>
                    <a:pt x="77368" y="579564"/>
                  </a:lnTo>
                  <a:lnTo>
                    <a:pt x="77368" y="583311"/>
                  </a:lnTo>
                  <a:lnTo>
                    <a:pt x="78028" y="584911"/>
                  </a:lnTo>
                  <a:lnTo>
                    <a:pt x="80645" y="587603"/>
                  </a:lnTo>
                  <a:lnTo>
                    <a:pt x="82232" y="588302"/>
                  </a:lnTo>
                  <a:lnTo>
                    <a:pt x="86004" y="588340"/>
                  </a:lnTo>
                  <a:lnTo>
                    <a:pt x="87617" y="587692"/>
                  </a:lnTo>
                  <a:lnTo>
                    <a:pt x="88950" y="586359"/>
                  </a:lnTo>
                  <a:lnTo>
                    <a:pt x="123723" y="552018"/>
                  </a:lnTo>
                  <a:lnTo>
                    <a:pt x="124396" y="550392"/>
                  </a:lnTo>
                  <a:lnTo>
                    <a:pt x="124396" y="546608"/>
                  </a:lnTo>
                  <a:close/>
                </a:path>
                <a:path w="711200" h="691515">
                  <a:moveTo>
                    <a:pt x="180428" y="89890"/>
                  </a:moveTo>
                  <a:lnTo>
                    <a:pt x="180200" y="88150"/>
                  </a:lnTo>
                  <a:lnTo>
                    <a:pt x="155181" y="44221"/>
                  </a:lnTo>
                  <a:lnTo>
                    <a:pt x="153809" y="43154"/>
                  </a:lnTo>
                  <a:lnTo>
                    <a:pt x="150177" y="42151"/>
                  </a:lnTo>
                  <a:lnTo>
                    <a:pt x="148463" y="42379"/>
                  </a:lnTo>
                  <a:lnTo>
                    <a:pt x="145173" y="44259"/>
                  </a:lnTo>
                  <a:lnTo>
                    <a:pt x="144094" y="45643"/>
                  </a:lnTo>
                  <a:lnTo>
                    <a:pt x="143103" y="49326"/>
                  </a:lnTo>
                  <a:lnTo>
                    <a:pt x="143332" y="51066"/>
                  </a:lnTo>
                  <a:lnTo>
                    <a:pt x="144284" y="52705"/>
                  </a:lnTo>
                  <a:lnTo>
                    <a:pt x="168363" y="94957"/>
                  </a:lnTo>
                  <a:lnTo>
                    <a:pt x="169735" y="96012"/>
                  </a:lnTo>
                  <a:lnTo>
                    <a:pt x="173342" y="97015"/>
                  </a:lnTo>
                  <a:lnTo>
                    <a:pt x="175069" y="96799"/>
                  </a:lnTo>
                  <a:lnTo>
                    <a:pt x="178358" y="94945"/>
                  </a:lnTo>
                  <a:lnTo>
                    <a:pt x="179425" y="93560"/>
                  </a:lnTo>
                  <a:lnTo>
                    <a:pt x="180428" y="89890"/>
                  </a:lnTo>
                  <a:close/>
                </a:path>
                <a:path w="711200" h="691515">
                  <a:moveTo>
                    <a:pt x="231762" y="609930"/>
                  </a:moveTo>
                  <a:lnTo>
                    <a:pt x="231698" y="608190"/>
                  </a:lnTo>
                  <a:lnTo>
                    <a:pt x="230111" y="604748"/>
                  </a:lnTo>
                  <a:lnTo>
                    <a:pt x="228828" y="603567"/>
                  </a:lnTo>
                  <a:lnTo>
                    <a:pt x="225285" y="602284"/>
                  </a:lnTo>
                  <a:lnTo>
                    <a:pt x="223532" y="602361"/>
                  </a:lnTo>
                  <a:lnTo>
                    <a:pt x="220116" y="603935"/>
                  </a:lnTo>
                  <a:lnTo>
                    <a:pt x="218935" y="605205"/>
                  </a:lnTo>
                  <a:lnTo>
                    <a:pt x="201625" y="652945"/>
                  </a:lnTo>
                  <a:lnTo>
                    <a:pt x="201688" y="654672"/>
                  </a:lnTo>
                  <a:lnTo>
                    <a:pt x="203276" y="658075"/>
                  </a:lnTo>
                  <a:lnTo>
                    <a:pt x="204558" y="659244"/>
                  </a:lnTo>
                  <a:lnTo>
                    <a:pt x="208102" y="660527"/>
                  </a:lnTo>
                  <a:lnTo>
                    <a:pt x="209854" y="660463"/>
                  </a:lnTo>
                  <a:lnTo>
                    <a:pt x="213296" y="658876"/>
                  </a:lnTo>
                  <a:lnTo>
                    <a:pt x="214477" y="657593"/>
                  </a:lnTo>
                  <a:lnTo>
                    <a:pt x="215125" y="655815"/>
                  </a:lnTo>
                  <a:lnTo>
                    <a:pt x="231762" y="609930"/>
                  </a:lnTo>
                  <a:close/>
                </a:path>
                <a:path w="711200" h="691515">
                  <a:moveTo>
                    <a:pt x="313093" y="4965"/>
                  </a:moveTo>
                  <a:lnTo>
                    <a:pt x="312445" y="3340"/>
                  </a:lnTo>
                  <a:lnTo>
                    <a:pt x="309753" y="660"/>
                  </a:lnTo>
                  <a:lnTo>
                    <a:pt x="308127" y="0"/>
                  </a:lnTo>
                  <a:lnTo>
                    <a:pt x="304342" y="38"/>
                  </a:lnTo>
                  <a:lnTo>
                    <a:pt x="302742" y="698"/>
                  </a:lnTo>
                  <a:lnTo>
                    <a:pt x="300062" y="3365"/>
                  </a:lnTo>
                  <a:lnTo>
                    <a:pt x="299402" y="4978"/>
                  </a:lnTo>
                  <a:lnTo>
                    <a:pt x="299402" y="6870"/>
                  </a:lnTo>
                  <a:lnTo>
                    <a:pt x="299402" y="55638"/>
                  </a:lnTo>
                  <a:lnTo>
                    <a:pt x="300062" y="57238"/>
                  </a:lnTo>
                  <a:lnTo>
                    <a:pt x="302742" y="59905"/>
                  </a:lnTo>
                  <a:lnTo>
                    <a:pt x="304342" y="60579"/>
                  </a:lnTo>
                  <a:lnTo>
                    <a:pt x="308127" y="60604"/>
                  </a:lnTo>
                  <a:lnTo>
                    <a:pt x="309753" y="59956"/>
                  </a:lnTo>
                  <a:lnTo>
                    <a:pt x="312445" y="57264"/>
                  </a:lnTo>
                  <a:lnTo>
                    <a:pt x="313093" y="55651"/>
                  </a:lnTo>
                  <a:lnTo>
                    <a:pt x="313093" y="4965"/>
                  </a:lnTo>
                  <a:close/>
                </a:path>
                <a:path w="711200" h="691515">
                  <a:moveTo>
                    <a:pt x="340144" y="635635"/>
                  </a:moveTo>
                  <a:lnTo>
                    <a:pt x="339483" y="634022"/>
                  </a:lnTo>
                  <a:lnTo>
                    <a:pt x="336816" y="631355"/>
                  </a:lnTo>
                  <a:lnTo>
                    <a:pt x="335203" y="630694"/>
                  </a:lnTo>
                  <a:lnTo>
                    <a:pt x="331431" y="630694"/>
                  </a:lnTo>
                  <a:lnTo>
                    <a:pt x="329819" y="631355"/>
                  </a:lnTo>
                  <a:lnTo>
                    <a:pt x="327152" y="634022"/>
                  </a:lnTo>
                  <a:lnTo>
                    <a:pt x="326491" y="635635"/>
                  </a:lnTo>
                  <a:lnTo>
                    <a:pt x="326491" y="637527"/>
                  </a:lnTo>
                  <a:lnTo>
                    <a:pt x="326491" y="686409"/>
                  </a:lnTo>
                  <a:lnTo>
                    <a:pt x="327152" y="688009"/>
                  </a:lnTo>
                  <a:lnTo>
                    <a:pt x="329819" y="690676"/>
                  </a:lnTo>
                  <a:lnTo>
                    <a:pt x="331431" y="691349"/>
                  </a:lnTo>
                  <a:lnTo>
                    <a:pt x="335203" y="691349"/>
                  </a:lnTo>
                  <a:lnTo>
                    <a:pt x="336816" y="690676"/>
                  </a:lnTo>
                  <a:lnTo>
                    <a:pt x="339483" y="688009"/>
                  </a:lnTo>
                  <a:lnTo>
                    <a:pt x="340144" y="686409"/>
                  </a:lnTo>
                  <a:lnTo>
                    <a:pt x="340144" y="635635"/>
                  </a:lnTo>
                  <a:close/>
                </a:path>
                <a:path w="711200" h="691515">
                  <a:moveTo>
                    <a:pt x="451637" y="12865"/>
                  </a:moveTo>
                  <a:lnTo>
                    <a:pt x="451180" y="11188"/>
                  </a:lnTo>
                  <a:lnTo>
                    <a:pt x="448868" y="8204"/>
                  </a:lnTo>
                  <a:lnTo>
                    <a:pt x="447357" y="7340"/>
                  </a:lnTo>
                  <a:lnTo>
                    <a:pt x="443623" y="6858"/>
                  </a:lnTo>
                  <a:lnTo>
                    <a:pt x="441934" y="7315"/>
                  </a:lnTo>
                  <a:lnTo>
                    <a:pt x="438962" y="9613"/>
                  </a:lnTo>
                  <a:lnTo>
                    <a:pt x="438086" y="11125"/>
                  </a:lnTo>
                  <a:lnTo>
                    <a:pt x="431469" y="61175"/>
                  </a:lnTo>
                  <a:lnTo>
                    <a:pt x="431927" y="62852"/>
                  </a:lnTo>
                  <a:lnTo>
                    <a:pt x="434238" y="65836"/>
                  </a:lnTo>
                  <a:lnTo>
                    <a:pt x="435749" y="66700"/>
                  </a:lnTo>
                  <a:lnTo>
                    <a:pt x="439496" y="67221"/>
                  </a:lnTo>
                  <a:lnTo>
                    <a:pt x="441185" y="66776"/>
                  </a:lnTo>
                  <a:lnTo>
                    <a:pt x="444195" y="64452"/>
                  </a:lnTo>
                  <a:lnTo>
                    <a:pt x="445046" y="62928"/>
                  </a:lnTo>
                  <a:lnTo>
                    <a:pt x="451396" y="14732"/>
                  </a:lnTo>
                  <a:lnTo>
                    <a:pt x="451637" y="12865"/>
                  </a:lnTo>
                  <a:close/>
                </a:path>
                <a:path w="711200" h="691515">
                  <a:moveTo>
                    <a:pt x="464172" y="668197"/>
                  </a:moveTo>
                  <a:lnTo>
                    <a:pt x="453186" y="618210"/>
                  </a:lnTo>
                  <a:lnTo>
                    <a:pt x="452196" y="616788"/>
                  </a:lnTo>
                  <a:lnTo>
                    <a:pt x="449033" y="614756"/>
                  </a:lnTo>
                  <a:lnTo>
                    <a:pt x="447332" y="614438"/>
                  </a:lnTo>
                  <a:lnTo>
                    <a:pt x="443661" y="615238"/>
                  </a:lnTo>
                  <a:lnTo>
                    <a:pt x="442226" y="616229"/>
                  </a:lnTo>
                  <a:lnTo>
                    <a:pt x="440194" y="619391"/>
                  </a:lnTo>
                  <a:lnTo>
                    <a:pt x="439889" y="621106"/>
                  </a:lnTo>
                  <a:lnTo>
                    <a:pt x="450469" y="669239"/>
                  </a:lnTo>
                  <a:lnTo>
                    <a:pt x="450850" y="671093"/>
                  </a:lnTo>
                  <a:lnTo>
                    <a:pt x="451827" y="672553"/>
                  </a:lnTo>
                  <a:lnTo>
                    <a:pt x="454990" y="674636"/>
                  </a:lnTo>
                  <a:lnTo>
                    <a:pt x="456717" y="674954"/>
                  </a:lnTo>
                  <a:lnTo>
                    <a:pt x="460413" y="674128"/>
                  </a:lnTo>
                  <a:lnTo>
                    <a:pt x="461848" y="673125"/>
                  </a:lnTo>
                  <a:lnTo>
                    <a:pt x="463867" y="669925"/>
                  </a:lnTo>
                  <a:lnTo>
                    <a:pt x="464172" y="668197"/>
                  </a:lnTo>
                  <a:close/>
                </a:path>
                <a:path w="711200" h="691515">
                  <a:moveTo>
                    <a:pt x="596874" y="611530"/>
                  </a:moveTo>
                  <a:lnTo>
                    <a:pt x="596417" y="609841"/>
                  </a:lnTo>
                  <a:lnTo>
                    <a:pt x="565315" y="569798"/>
                  </a:lnTo>
                  <a:lnTo>
                    <a:pt x="563803" y="568921"/>
                  </a:lnTo>
                  <a:lnTo>
                    <a:pt x="560044" y="568426"/>
                  </a:lnTo>
                  <a:lnTo>
                    <a:pt x="558355" y="568871"/>
                  </a:lnTo>
                  <a:lnTo>
                    <a:pt x="555396" y="571220"/>
                  </a:lnTo>
                  <a:lnTo>
                    <a:pt x="554545" y="572744"/>
                  </a:lnTo>
                  <a:lnTo>
                    <a:pt x="554101" y="576465"/>
                  </a:lnTo>
                  <a:lnTo>
                    <a:pt x="554558" y="578142"/>
                  </a:lnTo>
                  <a:lnTo>
                    <a:pt x="584517" y="616800"/>
                  </a:lnTo>
                  <a:lnTo>
                    <a:pt x="585685" y="618286"/>
                  </a:lnTo>
                  <a:lnTo>
                    <a:pt x="587209" y="619150"/>
                  </a:lnTo>
                  <a:lnTo>
                    <a:pt x="590956" y="619607"/>
                  </a:lnTo>
                  <a:lnTo>
                    <a:pt x="592645" y="619125"/>
                  </a:lnTo>
                  <a:lnTo>
                    <a:pt x="595591" y="616775"/>
                  </a:lnTo>
                  <a:lnTo>
                    <a:pt x="596430" y="615251"/>
                  </a:lnTo>
                  <a:lnTo>
                    <a:pt x="596874" y="611530"/>
                  </a:lnTo>
                  <a:close/>
                </a:path>
                <a:path w="711200" h="691515">
                  <a:moveTo>
                    <a:pt x="600900" y="77292"/>
                  </a:moveTo>
                  <a:lnTo>
                    <a:pt x="600405" y="73558"/>
                  </a:lnTo>
                  <a:lnTo>
                    <a:pt x="599541" y="72047"/>
                  </a:lnTo>
                  <a:lnTo>
                    <a:pt x="596557" y="69723"/>
                  </a:lnTo>
                  <a:lnTo>
                    <a:pt x="594868" y="69265"/>
                  </a:lnTo>
                  <a:lnTo>
                    <a:pt x="591108" y="69761"/>
                  </a:lnTo>
                  <a:lnTo>
                    <a:pt x="589597" y="70650"/>
                  </a:lnTo>
                  <a:lnTo>
                    <a:pt x="558698" y="110934"/>
                  </a:lnTo>
                  <a:lnTo>
                    <a:pt x="558253" y="112623"/>
                  </a:lnTo>
                  <a:lnTo>
                    <a:pt x="558749" y="116370"/>
                  </a:lnTo>
                  <a:lnTo>
                    <a:pt x="559625" y="117894"/>
                  </a:lnTo>
                  <a:lnTo>
                    <a:pt x="562648" y="120129"/>
                  </a:lnTo>
                  <a:lnTo>
                    <a:pt x="564337" y="120548"/>
                  </a:lnTo>
                  <a:lnTo>
                    <a:pt x="568045" y="120065"/>
                  </a:lnTo>
                  <a:lnTo>
                    <a:pt x="569556" y="119214"/>
                  </a:lnTo>
                  <a:lnTo>
                    <a:pt x="599338" y="80492"/>
                  </a:lnTo>
                  <a:lnTo>
                    <a:pt x="600456" y="78981"/>
                  </a:lnTo>
                  <a:lnTo>
                    <a:pt x="600900" y="77292"/>
                  </a:lnTo>
                  <a:close/>
                </a:path>
                <a:path w="711200" h="691515">
                  <a:moveTo>
                    <a:pt x="607707" y="340880"/>
                  </a:moveTo>
                  <a:lnTo>
                    <a:pt x="604342" y="299808"/>
                  </a:lnTo>
                  <a:lnTo>
                    <a:pt x="591553" y="252056"/>
                  </a:lnTo>
                  <a:lnTo>
                    <a:pt x="569696" y="207721"/>
                  </a:lnTo>
                  <a:lnTo>
                    <a:pt x="539610" y="168516"/>
                  </a:lnTo>
                  <a:lnTo>
                    <a:pt x="502450" y="135915"/>
                  </a:lnTo>
                  <a:lnTo>
                    <a:pt x="459638" y="111201"/>
                  </a:lnTo>
                  <a:lnTo>
                    <a:pt x="412838" y="95313"/>
                  </a:lnTo>
                  <a:lnTo>
                    <a:pt x="363829" y="88849"/>
                  </a:lnTo>
                  <a:lnTo>
                    <a:pt x="355587" y="88722"/>
                  </a:lnTo>
                  <a:lnTo>
                    <a:pt x="339090" y="89255"/>
                  </a:lnTo>
                  <a:lnTo>
                    <a:pt x="298361" y="95427"/>
                  </a:lnTo>
                  <a:lnTo>
                    <a:pt x="259092" y="107899"/>
                  </a:lnTo>
                  <a:lnTo>
                    <a:pt x="222427" y="126733"/>
                  </a:lnTo>
                  <a:lnTo>
                    <a:pt x="183210" y="156819"/>
                  </a:lnTo>
                  <a:lnTo>
                    <a:pt x="150622" y="193979"/>
                  </a:lnTo>
                  <a:lnTo>
                    <a:pt x="125907" y="236778"/>
                  </a:lnTo>
                  <a:lnTo>
                    <a:pt x="110007" y="283591"/>
                  </a:lnTo>
                  <a:lnTo>
                    <a:pt x="103555" y="332587"/>
                  </a:lnTo>
                  <a:lnTo>
                    <a:pt x="103416" y="340829"/>
                  </a:lnTo>
                  <a:lnTo>
                    <a:pt x="103962" y="357327"/>
                  </a:lnTo>
                  <a:lnTo>
                    <a:pt x="112014" y="406107"/>
                  </a:lnTo>
                  <a:lnTo>
                    <a:pt x="129413" y="452361"/>
                  </a:lnTo>
                  <a:lnTo>
                    <a:pt x="155511" y="494347"/>
                  </a:lnTo>
                  <a:lnTo>
                    <a:pt x="189306" y="530415"/>
                  </a:lnTo>
                  <a:lnTo>
                    <a:pt x="229476" y="559219"/>
                  </a:lnTo>
                  <a:lnTo>
                    <a:pt x="274497" y="579615"/>
                  </a:lnTo>
                  <a:lnTo>
                    <a:pt x="322630" y="590842"/>
                  </a:lnTo>
                  <a:lnTo>
                    <a:pt x="355536" y="593001"/>
                  </a:lnTo>
                  <a:lnTo>
                    <a:pt x="372033" y="592467"/>
                  </a:lnTo>
                  <a:lnTo>
                    <a:pt x="420801" y="584415"/>
                  </a:lnTo>
                  <a:lnTo>
                    <a:pt x="467067" y="567004"/>
                  </a:lnTo>
                  <a:lnTo>
                    <a:pt x="509041" y="540905"/>
                  </a:lnTo>
                  <a:lnTo>
                    <a:pt x="545122" y="507123"/>
                  </a:lnTo>
                  <a:lnTo>
                    <a:pt x="573913" y="466953"/>
                  </a:lnTo>
                  <a:lnTo>
                    <a:pt x="594321" y="421932"/>
                  </a:lnTo>
                  <a:lnTo>
                    <a:pt x="605548" y="373786"/>
                  </a:lnTo>
                  <a:lnTo>
                    <a:pt x="607707" y="340880"/>
                  </a:lnTo>
                  <a:close/>
                </a:path>
                <a:path w="711200" h="691515">
                  <a:moveTo>
                    <a:pt x="685101" y="187261"/>
                  </a:moveTo>
                  <a:lnTo>
                    <a:pt x="684936" y="185521"/>
                  </a:lnTo>
                  <a:lnTo>
                    <a:pt x="683158" y="182219"/>
                  </a:lnTo>
                  <a:lnTo>
                    <a:pt x="681799" y="181140"/>
                  </a:lnTo>
                  <a:lnTo>
                    <a:pt x="678205" y="180060"/>
                  </a:lnTo>
                  <a:lnTo>
                    <a:pt x="676478" y="180213"/>
                  </a:lnTo>
                  <a:lnTo>
                    <a:pt x="631672" y="204063"/>
                  </a:lnTo>
                  <a:lnTo>
                    <a:pt x="630555" y="205409"/>
                  </a:lnTo>
                  <a:lnTo>
                    <a:pt x="629462" y="209054"/>
                  </a:lnTo>
                  <a:lnTo>
                    <a:pt x="629653" y="210794"/>
                  </a:lnTo>
                  <a:lnTo>
                    <a:pt x="631431" y="214134"/>
                  </a:lnTo>
                  <a:lnTo>
                    <a:pt x="632764" y="215252"/>
                  </a:lnTo>
                  <a:lnTo>
                    <a:pt x="636371" y="216357"/>
                  </a:lnTo>
                  <a:lnTo>
                    <a:pt x="638098" y="216166"/>
                  </a:lnTo>
                  <a:lnTo>
                    <a:pt x="681291" y="193116"/>
                  </a:lnTo>
                  <a:lnTo>
                    <a:pt x="682929" y="192201"/>
                  </a:lnTo>
                  <a:lnTo>
                    <a:pt x="684022" y="190855"/>
                  </a:lnTo>
                  <a:lnTo>
                    <a:pt x="685101" y="187261"/>
                  </a:lnTo>
                  <a:close/>
                </a:path>
                <a:path w="711200" h="691515">
                  <a:moveTo>
                    <a:pt x="689749" y="494639"/>
                  </a:moveTo>
                  <a:lnTo>
                    <a:pt x="689698" y="492887"/>
                  </a:lnTo>
                  <a:lnTo>
                    <a:pt x="688098" y="489419"/>
                  </a:lnTo>
                  <a:lnTo>
                    <a:pt x="686803" y="488238"/>
                  </a:lnTo>
                  <a:lnTo>
                    <a:pt x="639229" y="470750"/>
                  </a:lnTo>
                  <a:lnTo>
                    <a:pt x="637489" y="470814"/>
                  </a:lnTo>
                  <a:lnTo>
                    <a:pt x="634047" y="472401"/>
                  </a:lnTo>
                  <a:lnTo>
                    <a:pt x="632866" y="473684"/>
                  </a:lnTo>
                  <a:lnTo>
                    <a:pt x="631545" y="477227"/>
                  </a:lnTo>
                  <a:lnTo>
                    <a:pt x="631609" y="478980"/>
                  </a:lnTo>
                  <a:lnTo>
                    <a:pt x="633196" y="482422"/>
                  </a:lnTo>
                  <a:lnTo>
                    <a:pt x="634479" y="483603"/>
                  </a:lnTo>
                  <a:lnTo>
                    <a:pt x="680364" y="500468"/>
                  </a:lnTo>
                  <a:lnTo>
                    <a:pt x="682129" y="501116"/>
                  </a:lnTo>
                  <a:lnTo>
                    <a:pt x="683856" y="501053"/>
                  </a:lnTo>
                  <a:lnTo>
                    <a:pt x="687260" y="499465"/>
                  </a:lnTo>
                  <a:lnTo>
                    <a:pt x="688428" y="498182"/>
                  </a:lnTo>
                  <a:lnTo>
                    <a:pt x="689749" y="494639"/>
                  </a:lnTo>
                  <a:close/>
                </a:path>
                <a:path w="711200" h="691515">
                  <a:moveTo>
                    <a:pt x="711047" y="332117"/>
                  </a:moveTo>
                  <a:lnTo>
                    <a:pt x="710374" y="330504"/>
                  </a:lnTo>
                  <a:lnTo>
                    <a:pt x="707707" y="327837"/>
                  </a:lnTo>
                  <a:lnTo>
                    <a:pt x="706094" y="327177"/>
                  </a:lnTo>
                  <a:lnTo>
                    <a:pt x="655332" y="327177"/>
                  </a:lnTo>
                  <a:lnTo>
                    <a:pt x="653719" y="327837"/>
                  </a:lnTo>
                  <a:lnTo>
                    <a:pt x="651052" y="330504"/>
                  </a:lnTo>
                  <a:lnTo>
                    <a:pt x="650379" y="332117"/>
                  </a:lnTo>
                  <a:lnTo>
                    <a:pt x="650379" y="335889"/>
                  </a:lnTo>
                  <a:lnTo>
                    <a:pt x="651052" y="337502"/>
                  </a:lnTo>
                  <a:lnTo>
                    <a:pt x="653719" y="340169"/>
                  </a:lnTo>
                  <a:lnTo>
                    <a:pt x="655332" y="340829"/>
                  </a:lnTo>
                  <a:lnTo>
                    <a:pt x="657212" y="340829"/>
                  </a:lnTo>
                  <a:lnTo>
                    <a:pt x="706094" y="340829"/>
                  </a:lnTo>
                  <a:lnTo>
                    <a:pt x="707707" y="340169"/>
                  </a:lnTo>
                  <a:lnTo>
                    <a:pt x="710374" y="337502"/>
                  </a:lnTo>
                  <a:lnTo>
                    <a:pt x="711047" y="335889"/>
                  </a:lnTo>
                  <a:lnTo>
                    <a:pt x="711047" y="332117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460D931D-3980-C1E5-A6AA-640E7176512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9904" y="7895618"/>
              <a:ext cx="9260710" cy="2391381"/>
            </a:xfrm>
            <a:prstGeom prst="rect">
              <a:avLst/>
            </a:prstGeom>
          </p:spPr>
        </p:pic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AB5B4C6B-3494-5F0A-7FDF-1E341C3F80D2}"/>
                </a:ext>
              </a:extLst>
            </p:cNvPr>
            <p:cNvSpPr/>
            <p:nvPr/>
          </p:nvSpPr>
          <p:spPr>
            <a:xfrm>
              <a:off x="10503459" y="8078647"/>
              <a:ext cx="2118995" cy="548005"/>
            </a:xfrm>
            <a:custGeom>
              <a:avLst/>
              <a:gdLst/>
              <a:ahLst/>
              <a:cxnLst/>
              <a:rect l="l" t="t" r="r" b="b"/>
              <a:pathLst>
                <a:path w="2118995" h="548004">
                  <a:moveTo>
                    <a:pt x="377456" y="114274"/>
                  </a:moveTo>
                  <a:lnTo>
                    <a:pt x="351612" y="78625"/>
                  </a:lnTo>
                  <a:lnTo>
                    <a:pt x="324231" y="70815"/>
                  </a:lnTo>
                  <a:lnTo>
                    <a:pt x="317677" y="71323"/>
                  </a:lnTo>
                  <a:lnTo>
                    <a:pt x="311226" y="72974"/>
                  </a:lnTo>
                  <a:lnTo>
                    <a:pt x="311277" y="65684"/>
                  </a:lnTo>
                  <a:lnTo>
                    <a:pt x="283654" y="35064"/>
                  </a:lnTo>
                  <a:lnTo>
                    <a:pt x="276758" y="33731"/>
                  </a:lnTo>
                  <a:lnTo>
                    <a:pt x="262216" y="34975"/>
                  </a:lnTo>
                  <a:lnTo>
                    <a:pt x="255651" y="37465"/>
                  </a:lnTo>
                  <a:lnTo>
                    <a:pt x="249796" y="41821"/>
                  </a:lnTo>
                  <a:lnTo>
                    <a:pt x="249631" y="36715"/>
                  </a:lnTo>
                  <a:lnTo>
                    <a:pt x="222097" y="2755"/>
                  </a:lnTo>
                  <a:lnTo>
                    <a:pt x="207149" y="0"/>
                  </a:lnTo>
                  <a:lnTo>
                    <a:pt x="202120" y="266"/>
                  </a:lnTo>
                  <a:lnTo>
                    <a:pt x="169316" y="21907"/>
                  </a:lnTo>
                  <a:lnTo>
                    <a:pt x="165684" y="31330"/>
                  </a:lnTo>
                  <a:lnTo>
                    <a:pt x="161861" y="27609"/>
                  </a:lnTo>
                  <a:lnTo>
                    <a:pt x="127419" y="15265"/>
                  </a:lnTo>
                  <a:lnTo>
                    <a:pt x="116776" y="16154"/>
                  </a:lnTo>
                  <a:lnTo>
                    <a:pt x="78524" y="42608"/>
                  </a:lnTo>
                  <a:lnTo>
                    <a:pt x="70954" y="67805"/>
                  </a:lnTo>
                  <a:lnTo>
                    <a:pt x="55181" y="68021"/>
                  </a:lnTo>
                  <a:lnTo>
                    <a:pt x="14592" y="87223"/>
                  </a:lnTo>
                  <a:lnTo>
                    <a:pt x="0" y="114769"/>
                  </a:lnTo>
                  <a:lnTo>
                    <a:pt x="342" y="118122"/>
                  </a:lnTo>
                  <a:lnTo>
                    <a:pt x="18897" y="135001"/>
                  </a:lnTo>
                  <a:lnTo>
                    <a:pt x="20586" y="135001"/>
                  </a:lnTo>
                  <a:lnTo>
                    <a:pt x="358508" y="135013"/>
                  </a:lnTo>
                  <a:lnTo>
                    <a:pt x="377202" y="117703"/>
                  </a:lnTo>
                  <a:lnTo>
                    <a:pt x="377456" y="114274"/>
                  </a:lnTo>
                  <a:close/>
                </a:path>
                <a:path w="2118995" h="548004">
                  <a:moveTo>
                    <a:pt x="2118804" y="527278"/>
                  </a:moveTo>
                  <a:lnTo>
                    <a:pt x="2093137" y="491756"/>
                  </a:lnTo>
                  <a:lnTo>
                    <a:pt x="2065756" y="483908"/>
                  </a:lnTo>
                  <a:lnTo>
                    <a:pt x="2059216" y="484428"/>
                  </a:lnTo>
                  <a:lnTo>
                    <a:pt x="2052751" y="486117"/>
                  </a:lnTo>
                  <a:lnTo>
                    <a:pt x="2052840" y="478815"/>
                  </a:lnTo>
                  <a:lnTo>
                    <a:pt x="2025269" y="448119"/>
                  </a:lnTo>
                  <a:lnTo>
                    <a:pt x="2018372" y="446773"/>
                  </a:lnTo>
                  <a:lnTo>
                    <a:pt x="2003818" y="448017"/>
                  </a:lnTo>
                  <a:lnTo>
                    <a:pt x="1997252" y="450507"/>
                  </a:lnTo>
                  <a:lnTo>
                    <a:pt x="1991398" y="454875"/>
                  </a:lnTo>
                  <a:lnTo>
                    <a:pt x="1991093" y="449872"/>
                  </a:lnTo>
                  <a:lnTo>
                    <a:pt x="1963496" y="416826"/>
                  </a:lnTo>
                  <a:lnTo>
                    <a:pt x="1948802" y="414134"/>
                  </a:lnTo>
                  <a:lnTo>
                    <a:pt x="1943862" y="414388"/>
                  </a:lnTo>
                  <a:lnTo>
                    <a:pt x="1911299" y="435292"/>
                  </a:lnTo>
                  <a:lnTo>
                    <a:pt x="1907514" y="444474"/>
                  </a:lnTo>
                  <a:lnTo>
                    <a:pt x="1903679" y="440766"/>
                  </a:lnTo>
                  <a:lnTo>
                    <a:pt x="1869300" y="428472"/>
                  </a:lnTo>
                  <a:lnTo>
                    <a:pt x="1858670" y="429361"/>
                  </a:lnTo>
                  <a:lnTo>
                    <a:pt x="1820468" y="455739"/>
                  </a:lnTo>
                  <a:lnTo>
                    <a:pt x="1812848" y="480872"/>
                  </a:lnTo>
                  <a:lnTo>
                    <a:pt x="1797088" y="481114"/>
                  </a:lnTo>
                  <a:lnTo>
                    <a:pt x="1756498" y="500316"/>
                  </a:lnTo>
                  <a:lnTo>
                    <a:pt x="1741868" y="527558"/>
                  </a:lnTo>
                  <a:lnTo>
                    <a:pt x="1742198" y="530923"/>
                  </a:lnTo>
                  <a:lnTo>
                    <a:pt x="1762493" y="547852"/>
                  </a:lnTo>
                  <a:lnTo>
                    <a:pt x="2100300" y="547801"/>
                  </a:lnTo>
                  <a:lnTo>
                    <a:pt x="2118525" y="530631"/>
                  </a:lnTo>
                  <a:lnTo>
                    <a:pt x="2118804" y="52727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>
            <a:extLst>
              <a:ext uri="{FF2B5EF4-FFF2-40B4-BE49-F238E27FC236}">
                <a16:creationId xmlns:a16="http://schemas.microsoft.com/office/drawing/2014/main" id="{A77EEC45-C4B6-F229-F549-6EC4ACE8B109}"/>
              </a:ext>
            </a:extLst>
          </p:cNvPr>
          <p:cNvSpPr txBox="1"/>
          <p:nvPr/>
        </p:nvSpPr>
        <p:spPr>
          <a:xfrm>
            <a:off x="4206363" y="5374185"/>
            <a:ext cx="9928860" cy="1587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0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Lorem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ipsum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dolor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sit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amet,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consectetur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adipiscing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elit.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Etiam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vitae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risus.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fringilla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commodo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rutrum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lacinia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dui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scelerisque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in.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Vestibulum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velit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velit,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condimentum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ante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pretium,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bibendum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fermentum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neque.</a:t>
            </a:r>
            <a:r>
              <a:rPr sz="22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Pellentesque viverra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volutpat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neque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dapibus.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justo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34" name="object 34">
            <a:extLst>
              <a:ext uri="{FF2B5EF4-FFF2-40B4-BE49-F238E27FC236}">
                <a16:creationId xmlns:a16="http://schemas.microsoft.com/office/drawing/2014/main" id="{06EFD64B-3B1D-A4A6-945A-01CA847D605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3600289" cy="1409700"/>
          </a:xfrm>
          <a:prstGeom prst="rect">
            <a:avLst/>
          </a:prstGeom>
        </p:spPr>
      </p:pic>
      <p:pic>
        <p:nvPicPr>
          <p:cNvPr id="35" name="object 35">
            <a:extLst>
              <a:ext uri="{FF2B5EF4-FFF2-40B4-BE49-F238E27FC236}">
                <a16:creationId xmlns:a16="http://schemas.microsoft.com/office/drawing/2014/main" id="{A41539BB-635E-D80C-4BDC-6120EFA59A5D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351330" y="0"/>
            <a:ext cx="3936668" cy="1409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10E76-3997-DBBC-4DBB-20F7E58E2ECA}"/>
              </a:ext>
            </a:extLst>
          </p:cNvPr>
          <p:cNvSpPr txBox="1"/>
          <p:nvPr/>
        </p:nvSpPr>
        <p:spPr>
          <a:xfrm>
            <a:off x="152400" y="1520764"/>
            <a:ext cx="127578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How have global emissions changed year </a:t>
            </a: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    over year?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7B28CB3-840D-1A96-2F0A-2FD9311A70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154" y="2630906"/>
            <a:ext cx="6934200" cy="42924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55D7BFD-B5E0-C2EC-487D-439F7D4E9B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660" y="7257984"/>
            <a:ext cx="5998935" cy="29730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2A99AF9-6CCF-4E8B-CEDE-BC1B10C0531B}"/>
              </a:ext>
            </a:extLst>
          </p:cNvPr>
          <p:cNvSpPr txBox="1"/>
          <p:nvPr/>
        </p:nvSpPr>
        <p:spPr>
          <a:xfrm>
            <a:off x="9208803" y="1454326"/>
            <a:ext cx="91521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What is the trend in GDP for each country over the given years?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A38E883-08B9-9A09-0EFF-EAE034E04B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0314" y="2597941"/>
            <a:ext cx="7506019" cy="336956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388131-1379-3D9E-289A-EC72530B44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75399" y="5967504"/>
            <a:ext cx="6903288" cy="429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4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98703-6F79-F490-DB49-1DE047C35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B825ADA6-9610-6E8D-FF6A-D136A2C2C27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03681"/>
            <a:ext cx="5047164" cy="2383317"/>
          </a:xfrm>
          <a:prstGeom prst="rect">
            <a:avLst/>
          </a:prstGeom>
        </p:spPr>
      </p:pic>
      <p:grpSp>
        <p:nvGrpSpPr>
          <p:cNvPr id="4" name="object 4">
            <a:extLst>
              <a:ext uri="{FF2B5EF4-FFF2-40B4-BE49-F238E27FC236}">
                <a16:creationId xmlns:a16="http://schemas.microsoft.com/office/drawing/2014/main" id="{04487375-74C3-3DC6-6E24-4DAB335DF3E5}"/>
              </a:ext>
            </a:extLst>
          </p:cNvPr>
          <p:cNvGrpSpPr/>
          <p:nvPr/>
        </p:nvGrpSpPr>
        <p:grpSpPr>
          <a:xfrm>
            <a:off x="13344855" y="7972755"/>
            <a:ext cx="4943475" cy="2314575"/>
            <a:chOff x="13344855" y="7972755"/>
            <a:chExt cx="4943475" cy="231457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FE914D8-4D39-9865-3C38-DCAE9E28753C}"/>
                </a:ext>
              </a:extLst>
            </p:cNvPr>
            <p:cNvSpPr/>
            <p:nvPr/>
          </p:nvSpPr>
          <p:spPr>
            <a:xfrm>
              <a:off x="15581629" y="7991214"/>
              <a:ext cx="2706370" cy="2296160"/>
            </a:xfrm>
            <a:custGeom>
              <a:avLst/>
              <a:gdLst/>
              <a:ahLst/>
              <a:cxnLst/>
              <a:rect l="l" t="t" r="r" b="b"/>
              <a:pathLst>
                <a:path w="2706369" h="2296159">
                  <a:moveTo>
                    <a:pt x="0" y="2295784"/>
                  </a:moveTo>
                  <a:lnTo>
                    <a:pt x="2706370" y="2295784"/>
                  </a:lnTo>
                  <a:lnTo>
                    <a:pt x="2706370" y="606191"/>
                  </a:lnTo>
                  <a:lnTo>
                    <a:pt x="2672149" y="571587"/>
                  </a:lnTo>
                  <a:lnTo>
                    <a:pt x="2635708" y="535958"/>
                  </a:lnTo>
                  <a:lnTo>
                    <a:pt x="2598041" y="500339"/>
                  </a:lnTo>
                  <a:lnTo>
                    <a:pt x="2559256" y="464868"/>
                  </a:lnTo>
                  <a:lnTo>
                    <a:pt x="2519462" y="429685"/>
                  </a:lnTo>
                  <a:lnTo>
                    <a:pt x="2478767" y="394929"/>
                  </a:lnTo>
                  <a:lnTo>
                    <a:pt x="2437280" y="360739"/>
                  </a:lnTo>
                  <a:lnTo>
                    <a:pt x="2395110" y="327254"/>
                  </a:lnTo>
                  <a:lnTo>
                    <a:pt x="2352365" y="294613"/>
                  </a:lnTo>
                  <a:lnTo>
                    <a:pt x="2309153" y="262955"/>
                  </a:lnTo>
                  <a:lnTo>
                    <a:pt x="2265584" y="232419"/>
                  </a:lnTo>
                  <a:lnTo>
                    <a:pt x="2221765" y="203145"/>
                  </a:lnTo>
                  <a:lnTo>
                    <a:pt x="2177806" y="175272"/>
                  </a:lnTo>
                  <a:lnTo>
                    <a:pt x="2133815" y="148938"/>
                  </a:lnTo>
                  <a:lnTo>
                    <a:pt x="2089901" y="124283"/>
                  </a:lnTo>
                  <a:lnTo>
                    <a:pt x="2046172" y="101446"/>
                  </a:lnTo>
                  <a:lnTo>
                    <a:pt x="2002736" y="80566"/>
                  </a:lnTo>
                  <a:lnTo>
                    <a:pt x="1959703" y="61781"/>
                  </a:lnTo>
                  <a:lnTo>
                    <a:pt x="1917180" y="45232"/>
                  </a:lnTo>
                  <a:lnTo>
                    <a:pt x="1875277" y="31058"/>
                  </a:lnTo>
                  <a:lnTo>
                    <a:pt x="1834102" y="19396"/>
                  </a:lnTo>
                  <a:lnTo>
                    <a:pt x="1793764" y="10387"/>
                  </a:lnTo>
                  <a:lnTo>
                    <a:pt x="1754222" y="4157"/>
                  </a:lnTo>
                  <a:lnTo>
                    <a:pt x="1716032" y="883"/>
                  </a:lnTo>
                  <a:lnTo>
                    <a:pt x="1675796" y="0"/>
                  </a:lnTo>
                  <a:lnTo>
                    <a:pt x="1636015" y="1105"/>
                  </a:lnTo>
                  <a:lnTo>
                    <a:pt x="1596689" y="4157"/>
                  </a:lnTo>
                  <a:lnTo>
                    <a:pt x="1557816" y="9114"/>
                  </a:lnTo>
                  <a:lnTo>
                    <a:pt x="1519397" y="15933"/>
                  </a:lnTo>
                  <a:lnTo>
                    <a:pt x="1481430" y="24571"/>
                  </a:lnTo>
                  <a:lnTo>
                    <a:pt x="1443916" y="34986"/>
                  </a:lnTo>
                  <a:lnTo>
                    <a:pt x="1406853" y="47136"/>
                  </a:lnTo>
                  <a:lnTo>
                    <a:pt x="1370241" y="60977"/>
                  </a:lnTo>
                  <a:lnTo>
                    <a:pt x="1334079" y="76469"/>
                  </a:lnTo>
                  <a:lnTo>
                    <a:pt x="1298367" y="93568"/>
                  </a:lnTo>
                  <a:lnTo>
                    <a:pt x="1263104" y="112231"/>
                  </a:lnTo>
                  <a:lnTo>
                    <a:pt x="1228289" y="132417"/>
                  </a:lnTo>
                  <a:lnTo>
                    <a:pt x="1193922" y="154082"/>
                  </a:lnTo>
                  <a:lnTo>
                    <a:pt x="1160003" y="177185"/>
                  </a:lnTo>
                  <a:lnTo>
                    <a:pt x="1126530" y="201683"/>
                  </a:lnTo>
                  <a:lnTo>
                    <a:pt x="1093503" y="227533"/>
                  </a:lnTo>
                  <a:lnTo>
                    <a:pt x="1060921" y="254693"/>
                  </a:lnTo>
                  <a:lnTo>
                    <a:pt x="1028785" y="283121"/>
                  </a:lnTo>
                  <a:lnTo>
                    <a:pt x="997092" y="312774"/>
                  </a:lnTo>
                  <a:lnTo>
                    <a:pt x="965843" y="343609"/>
                  </a:lnTo>
                  <a:lnTo>
                    <a:pt x="935038" y="375585"/>
                  </a:lnTo>
                  <a:lnTo>
                    <a:pt x="904674" y="408658"/>
                  </a:lnTo>
                  <a:lnTo>
                    <a:pt x="874753" y="442786"/>
                  </a:lnTo>
                  <a:lnTo>
                    <a:pt x="845272" y="477928"/>
                  </a:lnTo>
                  <a:lnTo>
                    <a:pt x="816233" y="514039"/>
                  </a:lnTo>
                  <a:lnTo>
                    <a:pt x="787633" y="551079"/>
                  </a:lnTo>
                  <a:lnTo>
                    <a:pt x="759472" y="589004"/>
                  </a:lnTo>
                  <a:lnTo>
                    <a:pt x="731751" y="627772"/>
                  </a:lnTo>
                  <a:lnTo>
                    <a:pt x="704467" y="667340"/>
                  </a:lnTo>
                  <a:lnTo>
                    <a:pt x="677621" y="707666"/>
                  </a:lnTo>
                  <a:lnTo>
                    <a:pt x="651212" y="748708"/>
                  </a:lnTo>
                  <a:lnTo>
                    <a:pt x="625240" y="790423"/>
                  </a:lnTo>
                  <a:lnTo>
                    <a:pt x="599703" y="832769"/>
                  </a:lnTo>
                  <a:lnTo>
                    <a:pt x="574601" y="875703"/>
                  </a:lnTo>
                  <a:lnTo>
                    <a:pt x="549934" y="919182"/>
                  </a:lnTo>
                  <a:lnTo>
                    <a:pt x="525701" y="963165"/>
                  </a:lnTo>
                  <a:lnTo>
                    <a:pt x="501901" y="1007609"/>
                  </a:lnTo>
                  <a:lnTo>
                    <a:pt x="478534" y="1052471"/>
                  </a:lnTo>
                  <a:lnTo>
                    <a:pt x="455599" y="1097709"/>
                  </a:lnTo>
                  <a:lnTo>
                    <a:pt x="433096" y="1143281"/>
                  </a:lnTo>
                  <a:lnTo>
                    <a:pt x="411023" y="1189143"/>
                  </a:lnTo>
                  <a:lnTo>
                    <a:pt x="389381" y="1235254"/>
                  </a:lnTo>
                  <a:lnTo>
                    <a:pt x="368169" y="1281571"/>
                  </a:lnTo>
                  <a:lnTo>
                    <a:pt x="347385" y="1328052"/>
                  </a:lnTo>
                  <a:lnTo>
                    <a:pt x="327030" y="1374654"/>
                  </a:lnTo>
                  <a:lnTo>
                    <a:pt x="307103" y="1421334"/>
                  </a:lnTo>
                  <a:lnTo>
                    <a:pt x="287604" y="1468051"/>
                  </a:lnTo>
                  <a:lnTo>
                    <a:pt x="268531" y="1514762"/>
                  </a:lnTo>
                  <a:lnTo>
                    <a:pt x="249884" y="1561424"/>
                  </a:lnTo>
                  <a:lnTo>
                    <a:pt x="231662" y="1607994"/>
                  </a:lnTo>
                  <a:lnTo>
                    <a:pt x="213866" y="1654432"/>
                  </a:lnTo>
                  <a:lnTo>
                    <a:pt x="196494" y="1700693"/>
                  </a:lnTo>
                  <a:lnTo>
                    <a:pt x="179545" y="1746735"/>
                  </a:lnTo>
                  <a:lnTo>
                    <a:pt x="163019" y="1792517"/>
                  </a:lnTo>
                  <a:lnTo>
                    <a:pt x="146916" y="1837995"/>
                  </a:lnTo>
                  <a:lnTo>
                    <a:pt x="131235" y="1883128"/>
                  </a:lnTo>
                  <a:lnTo>
                    <a:pt x="115975" y="1927872"/>
                  </a:lnTo>
                  <a:lnTo>
                    <a:pt x="101136" y="1972185"/>
                  </a:lnTo>
                  <a:lnTo>
                    <a:pt x="86716" y="2016025"/>
                  </a:lnTo>
                  <a:lnTo>
                    <a:pt x="71417" y="2063081"/>
                  </a:lnTo>
                  <a:lnTo>
                    <a:pt x="56384" y="2110209"/>
                  </a:lnTo>
                  <a:lnTo>
                    <a:pt x="41619" y="2157409"/>
                  </a:lnTo>
                  <a:lnTo>
                    <a:pt x="27120" y="2204681"/>
                  </a:lnTo>
                  <a:lnTo>
                    <a:pt x="12888" y="2252026"/>
                  </a:lnTo>
                  <a:lnTo>
                    <a:pt x="0" y="2295784"/>
                  </a:lnTo>
                  <a:close/>
                </a:path>
              </a:pathLst>
            </a:custGeom>
            <a:solidFill>
              <a:srgbClr val="4F81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F3A76D1-BA63-E3E7-80EC-FE493087911E}"/>
                </a:ext>
              </a:extLst>
            </p:cNvPr>
            <p:cNvSpPr/>
            <p:nvPr/>
          </p:nvSpPr>
          <p:spPr>
            <a:xfrm>
              <a:off x="13400359" y="8314525"/>
              <a:ext cx="2992120" cy="1972945"/>
            </a:xfrm>
            <a:custGeom>
              <a:avLst/>
              <a:gdLst/>
              <a:ahLst/>
              <a:cxnLst/>
              <a:rect l="l" t="t" r="r" b="b"/>
              <a:pathLst>
                <a:path w="2992119" h="1972945">
                  <a:moveTo>
                    <a:pt x="0" y="1972474"/>
                  </a:moveTo>
                  <a:lnTo>
                    <a:pt x="2991844" y="1972474"/>
                  </a:lnTo>
                  <a:lnTo>
                    <a:pt x="2969554" y="1911203"/>
                  </a:lnTo>
                  <a:lnTo>
                    <a:pt x="2951988" y="1864114"/>
                  </a:lnTo>
                  <a:lnTo>
                    <a:pt x="2934110" y="1817143"/>
                  </a:lnTo>
                  <a:lnTo>
                    <a:pt x="2915921" y="1770289"/>
                  </a:lnTo>
                  <a:lnTo>
                    <a:pt x="2897421" y="1723552"/>
                  </a:lnTo>
                  <a:lnTo>
                    <a:pt x="2878608" y="1676933"/>
                  </a:lnTo>
                  <a:lnTo>
                    <a:pt x="2859485" y="1630432"/>
                  </a:lnTo>
                  <a:lnTo>
                    <a:pt x="2840050" y="1584047"/>
                  </a:lnTo>
                  <a:lnTo>
                    <a:pt x="2820303" y="1537780"/>
                  </a:lnTo>
                  <a:lnTo>
                    <a:pt x="2800245" y="1491631"/>
                  </a:lnTo>
                  <a:lnTo>
                    <a:pt x="2779875" y="1445599"/>
                  </a:lnTo>
                  <a:lnTo>
                    <a:pt x="2759194" y="1399684"/>
                  </a:lnTo>
                  <a:lnTo>
                    <a:pt x="2738201" y="1353887"/>
                  </a:lnTo>
                  <a:lnTo>
                    <a:pt x="2716563" y="1307899"/>
                  </a:lnTo>
                  <a:lnTo>
                    <a:pt x="2694382" y="1261760"/>
                  </a:lnTo>
                  <a:lnTo>
                    <a:pt x="2671661" y="1215530"/>
                  </a:lnTo>
                  <a:lnTo>
                    <a:pt x="2648405" y="1169271"/>
                  </a:lnTo>
                  <a:lnTo>
                    <a:pt x="2624617" y="1123045"/>
                  </a:lnTo>
                  <a:lnTo>
                    <a:pt x="2600301" y="1076914"/>
                  </a:lnTo>
                  <a:lnTo>
                    <a:pt x="2575461" y="1030939"/>
                  </a:lnTo>
                  <a:lnTo>
                    <a:pt x="2550099" y="985183"/>
                  </a:lnTo>
                  <a:lnTo>
                    <a:pt x="2524221" y="939707"/>
                  </a:lnTo>
                  <a:lnTo>
                    <a:pt x="2497829" y="894573"/>
                  </a:lnTo>
                  <a:lnTo>
                    <a:pt x="2470928" y="849843"/>
                  </a:lnTo>
                  <a:lnTo>
                    <a:pt x="2443520" y="805578"/>
                  </a:lnTo>
                  <a:lnTo>
                    <a:pt x="2415610" y="761841"/>
                  </a:lnTo>
                  <a:lnTo>
                    <a:pt x="2387201" y="718693"/>
                  </a:lnTo>
                  <a:lnTo>
                    <a:pt x="2358298" y="676196"/>
                  </a:lnTo>
                  <a:lnTo>
                    <a:pt x="2328902" y="634411"/>
                  </a:lnTo>
                  <a:lnTo>
                    <a:pt x="2299020" y="593402"/>
                  </a:lnTo>
                  <a:lnTo>
                    <a:pt x="2268653" y="553228"/>
                  </a:lnTo>
                  <a:lnTo>
                    <a:pt x="2237805" y="513953"/>
                  </a:lnTo>
                  <a:lnTo>
                    <a:pt x="2206481" y="475638"/>
                  </a:lnTo>
                  <a:lnTo>
                    <a:pt x="2174684" y="438345"/>
                  </a:lnTo>
                  <a:lnTo>
                    <a:pt x="2142996" y="402249"/>
                  </a:lnTo>
                  <a:lnTo>
                    <a:pt x="2110373" y="367156"/>
                  </a:lnTo>
                  <a:lnTo>
                    <a:pt x="2076815" y="333066"/>
                  </a:lnTo>
                  <a:lnTo>
                    <a:pt x="2042323" y="299979"/>
                  </a:lnTo>
                  <a:lnTo>
                    <a:pt x="2006897" y="267894"/>
                  </a:lnTo>
                  <a:lnTo>
                    <a:pt x="1970535" y="236811"/>
                  </a:lnTo>
                  <a:lnTo>
                    <a:pt x="1933239" y="206731"/>
                  </a:lnTo>
                  <a:lnTo>
                    <a:pt x="1895009" y="177654"/>
                  </a:lnTo>
                  <a:lnTo>
                    <a:pt x="1851199" y="147591"/>
                  </a:lnTo>
                  <a:lnTo>
                    <a:pt x="1806735" y="119985"/>
                  </a:lnTo>
                  <a:lnTo>
                    <a:pt x="1761630" y="94944"/>
                  </a:lnTo>
                  <a:lnTo>
                    <a:pt x="1715899" y="72578"/>
                  </a:lnTo>
                  <a:lnTo>
                    <a:pt x="1669553" y="52996"/>
                  </a:lnTo>
                  <a:lnTo>
                    <a:pt x="1622607" y="36306"/>
                  </a:lnTo>
                  <a:lnTo>
                    <a:pt x="1575073" y="22619"/>
                  </a:lnTo>
                  <a:lnTo>
                    <a:pt x="1526964" y="12042"/>
                  </a:lnTo>
                  <a:lnTo>
                    <a:pt x="1478295" y="4685"/>
                  </a:lnTo>
                  <a:lnTo>
                    <a:pt x="1429077" y="658"/>
                  </a:lnTo>
                  <a:lnTo>
                    <a:pt x="1388866" y="0"/>
                  </a:lnTo>
                  <a:lnTo>
                    <a:pt x="1349210" y="1767"/>
                  </a:lnTo>
                  <a:lnTo>
                    <a:pt x="1310111" y="5896"/>
                  </a:lnTo>
                  <a:lnTo>
                    <a:pt x="1271566" y="12323"/>
                  </a:lnTo>
                  <a:lnTo>
                    <a:pt x="1233575" y="20985"/>
                  </a:lnTo>
                  <a:lnTo>
                    <a:pt x="1196137" y="31817"/>
                  </a:lnTo>
                  <a:lnTo>
                    <a:pt x="1159251" y="44757"/>
                  </a:lnTo>
                  <a:lnTo>
                    <a:pt x="1122917" y="59740"/>
                  </a:lnTo>
                  <a:lnTo>
                    <a:pt x="1087133" y="76703"/>
                  </a:lnTo>
                  <a:lnTo>
                    <a:pt x="1051899" y="95582"/>
                  </a:lnTo>
                  <a:lnTo>
                    <a:pt x="1017214" y="116313"/>
                  </a:lnTo>
                  <a:lnTo>
                    <a:pt x="983077" y="138833"/>
                  </a:lnTo>
                  <a:lnTo>
                    <a:pt x="949488" y="163078"/>
                  </a:lnTo>
                  <a:lnTo>
                    <a:pt x="916445" y="188984"/>
                  </a:lnTo>
                  <a:lnTo>
                    <a:pt x="883947" y="216488"/>
                  </a:lnTo>
                  <a:lnTo>
                    <a:pt x="851994" y="245525"/>
                  </a:lnTo>
                  <a:lnTo>
                    <a:pt x="820586" y="276033"/>
                  </a:lnTo>
                  <a:lnTo>
                    <a:pt x="789720" y="307948"/>
                  </a:lnTo>
                  <a:lnTo>
                    <a:pt x="759397" y="341205"/>
                  </a:lnTo>
                  <a:lnTo>
                    <a:pt x="729616" y="375742"/>
                  </a:lnTo>
                  <a:lnTo>
                    <a:pt x="700375" y="411493"/>
                  </a:lnTo>
                  <a:lnTo>
                    <a:pt x="671674" y="448397"/>
                  </a:lnTo>
                  <a:lnTo>
                    <a:pt x="643513" y="486389"/>
                  </a:lnTo>
                  <a:lnTo>
                    <a:pt x="615889" y="525405"/>
                  </a:lnTo>
                  <a:lnTo>
                    <a:pt x="588803" y="565382"/>
                  </a:lnTo>
                  <a:lnTo>
                    <a:pt x="562254" y="606256"/>
                  </a:lnTo>
                  <a:lnTo>
                    <a:pt x="536240" y="647963"/>
                  </a:lnTo>
                  <a:lnTo>
                    <a:pt x="510762" y="690440"/>
                  </a:lnTo>
                  <a:lnTo>
                    <a:pt x="485817" y="733623"/>
                  </a:lnTo>
                  <a:lnTo>
                    <a:pt x="461406" y="777448"/>
                  </a:lnTo>
                  <a:lnTo>
                    <a:pt x="437528" y="821852"/>
                  </a:lnTo>
                  <a:lnTo>
                    <a:pt x="414181" y="866771"/>
                  </a:lnTo>
                  <a:lnTo>
                    <a:pt x="391365" y="912140"/>
                  </a:lnTo>
                  <a:lnTo>
                    <a:pt x="369079" y="957898"/>
                  </a:lnTo>
                  <a:lnTo>
                    <a:pt x="347323" y="1003979"/>
                  </a:lnTo>
                  <a:lnTo>
                    <a:pt x="326095" y="1050320"/>
                  </a:lnTo>
                  <a:lnTo>
                    <a:pt x="305394" y="1096858"/>
                  </a:lnTo>
                  <a:lnTo>
                    <a:pt x="285220" y="1143529"/>
                  </a:lnTo>
                  <a:lnTo>
                    <a:pt x="265573" y="1190268"/>
                  </a:lnTo>
                  <a:lnTo>
                    <a:pt x="246450" y="1237013"/>
                  </a:lnTo>
                  <a:lnTo>
                    <a:pt x="227852" y="1283700"/>
                  </a:lnTo>
                  <a:lnTo>
                    <a:pt x="209777" y="1330265"/>
                  </a:lnTo>
                  <a:lnTo>
                    <a:pt x="192225" y="1376644"/>
                  </a:lnTo>
                  <a:lnTo>
                    <a:pt x="175194" y="1422774"/>
                  </a:lnTo>
                  <a:lnTo>
                    <a:pt x="158685" y="1468590"/>
                  </a:lnTo>
                  <a:lnTo>
                    <a:pt x="142696" y="1514030"/>
                  </a:lnTo>
                  <a:lnTo>
                    <a:pt x="127227" y="1559030"/>
                  </a:lnTo>
                  <a:lnTo>
                    <a:pt x="112276" y="1603525"/>
                  </a:lnTo>
                  <a:lnTo>
                    <a:pt x="97842" y="1647453"/>
                  </a:lnTo>
                  <a:lnTo>
                    <a:pt x="80166" y="1702465"/>
                  </a:lnTo>
                  <a:lnTo>
                    <a:pt x="63320" y="1756291"/>
                  </a:lnTo>
                  <a:lnTo>
                    <a:pt x="47304" y="1808805"/>
                  </a:lnTo>
                  <a:lnTo>
                    <a:pt x="32115" y="1859883"/>
                  </a:lnTo>
                  <a:lnTo>
                    <a:pt x="17751" y="1909402"/>
                  </a:lnTo>
                  <a:lnTo>
                    <a:pt x="0" y="1972474"/>
                  </a:lnTo>
                  <a:close/>
                </a:path>
              </a:pathLst>
            </a:custGeom>
            <a:solidFill>
              <a:srgbClr val="6799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86EF611D-8FAA-7B47-23E9-61D81C8F59F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84427" y="7972755"/>
              <a:ext cx="203572" cy="228752"/>
            </a:xfrm>
            <a:prstGeom prst="rect">
              <a:avLst/>
            </a:prstGeom>
          </p:spPr>
        </p:pic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9020C80D-F099-B146-3EF7-C9737DEF4011}"/>
                </a:ext>
              </a:extLst>
            </p:cNvPr>
            <p:cNvSpPr/>
            <p:nvPr/>
          </p:nvSpPr>
          <p:spPr>
            <a:xfrm>
              <a:off x="13344855" y="8629405"/>
              <a:ext cx="1006475" cy="360045"/>
            </a:xfrm>
            <a:custGeom>
              <a:avLst/>
              <a:gdLst/>
              <a:ahLst/>
              <a:cxnLst/>
              <a:rect l="l" t="t" r="r" b="b"/>
              <a:pathLst>
                <a:path w="1006475" h="360045">
                  <a:moveTo>
                    <a:pt x="50485" y="359507"/>
                  </a:moveTo>
                  <a:lnTo>
                    <a:pt x="951161" y="358919"/>
                  </a:lnTo>
                  <a:lnTo>
                    <a:pt x="955671" y="358923"/>
                  </a:lnTo>
                  <a:lnTo>
                    <a:pt x="960113" y="358378"/>
                  </a:lnTo>
                  <a:lnTo>
                    <a:pt x="994255" y="338304"/>
                  </a:lnTo>
                  <a:lnTo>
                    <a:pt x="1006144" y="304962"/>
                  </a:lnTo>
                  <a:lnTo>
                    <a:pt x="1006026" y="300488"/>
                  </a:lnTo>
                  <a:lnTo>
                    <a:pt x="991214" y="262491"/>
                  </a:lnTo>
                  <a:lnTo>
                    <a:pt x="959226" y="225641"/>
                  </a:lnTo>
                  <a:lnTo>
                    <a:pt x="918772" y="198352"/>
                  </a:lnTo>
                  <a:lnTo>
                    <a:pt x="872624" y="182491"/>
                  </a:lnTo>
                  <a:lnTo>
                    <a:pt x="836195" y="178776"/>
                  </a:lnTo>
                  <a:lnTo>
                    <a:pt x="823941" y="179144"/>
                  </a:lnTo>
                  <a:lnTo>
                    <a:pt x="816764" y="179723"/>
                  </a:lnTo>
                  <a:lnTo>
                    <a:pt x="815687" y="169155"/>
                  </a:lnTo>
                  <a:lnTo>
                    <a:pt x="804017" y="128546"/>
                  </a:lnTo>
                  <a:lnTo>
                    <a:pt x="781425" y="92842"/>
                  </a:lnTo>
                  <a:lnTo>
                    <a:pt x="749724" y="64909"/>
                  </a:lnTo>
                  <a:lnTo>
                    <a:pt x="711461" y="46990"/>
                  </a:lnTo>
                  <a:lnTo>
                    <a:pt x="669708" y="40523"/>
                  </a:lnTo>
                  <a:lnTo>
                    <a:pt x="659141" y="40773"/>
                  </a:lnTo>
                  <a:lnTo>
                    <a:pt x="617744" y="49232"/>
                  </a:lnTo>
                  <a:lnTo>
                    <a:pt x="580382" y="68965"/>
                  </a:lnTo>
                  <a:lnTo>
                    <a:pt x="564177" y="82601"/>
                  </a:lnTo>
                  <a:lnTo>
                    <a:pt x="562293" y="76126"/>
                  </a:lnTo>
                  <a:lnTo>
                    <a:pt x="542360" y="41198"/>
                  </a:lnTo>
                  <a:lnTo>
                    <a:pt x="511585" y="15310"/>
                  </a:lnTo>
                  <a:lnTo>
                    <a:pt x="473759" y="1651"/>
                  </a:lnTo>
                  <a:lnTo>
                    <a:pt x="453641" y="0"/>
                  </a:lnTo>
                  <a:lnTo>
                    <a:pt x="446928" y="239"/>
                  </a:lnTo>
                  <a:lnTo>
                    <a:pt x="407879" y="9852"/>
                  </a:lnTo>
                  <a:lnTo>
                    <a:pt x="374557" y="32367"/>
                  </a:lnTo>
                  <a:lnTo>
                    <a:pt x="351068" y="65011"/>
                  </a:lnTo>
                  <a:lnTo>
                    <a:pt x="340307" y="103760"/>
                  </a:lnTo>
                  <a:lnTo>
                    <a:pt x="340066" y="110499"/>
                  </a:lnTo>
                  <a:lnTo>
                    <a:pt x="334210" y="106450"/>
                  </a:lnTo>
                  <a:lnTo>
                    <a:pt x="294667" y="91477"/>
                  </a:lnTo>
                  <a:lnTo>
                    <a:pt x="280487" y="90275"/>
                  </a:lnTo>
                  <a:lnTo>
                    <a:pt x="273403" y="90411"/>
                  </a:lnTo>
                  <a:lnTo>
                    <a:pt x="232532" y="101381"/>
                  </a:lnTo>
                  <a:lnTo>
                    <a:pt x="199577" y="127925"/>
                  </a:lnTo>
                  <a:lnTo>
                    <a:pt x="180167" y="165528"/>
                  </a:lnTo>
                  <a:lnTo>
                    <a:pt x="176498" y="193614"/>
                  </a:lnTo>
                  <a:lnTo>
                    <a:pt x="163551" y="190875"/>
                  </a:lnTo>
                  <a:lnTo>
                    <a:pt x="150515" y="189287"/>
                  </a:lnTo>
                  <a:lnTo>
                    <a:pt x="137389" y="188849"/>
                  </a:lnTo>
                  <a:lnTo>
                    <a:pt x="124175" y="189562"/>
                  </a:lnTo>
                  <a:lnTo>
                    <a:pt x="86419" y="199263"/>
                  </a:lnTo>
                  <a:lnTo>
                    <a:pt x="53156" y="219327"/>
                  </a:lnTo>
                  <a:lnTo>
                    <a:pt x="25624" y="247661"/>
                  </a:lnTo>
                  <a:lnTo>
                    <a:pt x="5058" y="282170"/>
                  </a:lnTo>
                  <a:lnTo>
                    <a:pt x="0" y="304252"/>
                  </a:lnTo>
                  <a:lnTo>
                    <a:pt x="683" y="313391"/>
                  </a:lnTo>
                  <a:lnTo>
                    <a:pt x="21105" y="348031"/>
                  </a:lnTo>
                  <a:lnTo>
                    <a:pt x="45973" y="358951"/>
                  </a:lnTo>
                  <a:lnTo>
                    <a:pt x="50485" y="35950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2EC7F03E-0B1C-2375-6FB6-7BDF59D4412A}"/>
              </a:ext>
            </a:extLst>
          </p:cNvPr>
          <p:cNvSpPr/>
          <p:nvPr/>
        </p:nvSpPr>
        <p:spPr>
          <a:xfrm>
            <a:off x="14821154" y="7360543"/>
            <a:ext cx="591185" cy="210185"/>
          </a:xfrm>
          <a:custGeom>
            <a:avLst/>
            <a:gdLst/>
            <a:ahLst/>
            <a:cxnLst/>
            <a:rect l="l" t="t" r="r" b="b"/>
            <a:pathLst>
              <a:path w="591184" h="210184">
                <a:moveTo>
                  <a:pt x="29025" y="209551"/>
                </a:moveTo>
                <a:lnTo>
                  <a:pt x="558603" y="209611"/>
                </a:lnTo>
                <a:lnTo>
                  <a:pt x="561257" y="209605"/>
                </a:lnTo>
                <a:lnTo>
                  <a:pt x="563870" y="209277"/>
                </a:lnTo>
                <a:lnTo>
                  <a:pt x="590929" y="177798"/>
                </a:lnTo>
                <a:lnTo>
                  <a:pt x="590861" y="175165"/>
                </a:lnTo>
                <a:lnTo>
                  <a:pt x="571524" y="139658"/>
                </a:lnTo>
                <a:lnTo>
                  <a:pt x="533083" y="112622"/>
                </a:lnTo>
                <a:lnTo>
                  <a:pt x="494014" y="104384"/>
                </a:lnTo>
                <a:lnTo>
                  <a:pt x="479655" y="104617"/>
                </a:lnTo>
                <a:lnTo>
                  <a:pt x="479095" y="96280"/>
                </a:lnTo>
                <a:lnTo>
                  <a:pt x="457793" y="51757"/>
                </a:lnTo>
                <a:lnTo>
                  <a:pt x="415876" y="25699"/>
                </a:lnTo>
                <a:lnTo>
                  <a:pt x="391158" y="22468"/>
                </a:lnTo>
                <a:lnTo>
                  <a:pt x="382900" y="22957"/>
                </a:lnTo>
                <a:lnTo>
                  <a:pt x="343951" y="36877"/>
                </a:lnTo>
                <a:lnTo>
                  <a:pt x="331252" y="47548"/>
                </a:lnTo>
                <a:lnTo>
                  <a:pt x="328881" y="40038"/>
                </a:lnTo>
                <a:lnTo>
                  <a:pt x="296778" y="6881"/>
                </a:lnTo>
                <a:lnTo>
                  <a:pt x="266521" y="0"/>
                </a:lnTo>
                <a:lnTo>
                  <a:pt x="250891" y="1939"/>
                </a:lnTo>
                <a:lnTo>
                  <a:pt x="212464" y="27501"/>
                </a:lnTo>
                <a:lnTo>
                  <a:pt x="199749" y="63870"/>
                </a:lnTo>
                <a:lnTo>
                  <a:pt x="195250" y="60512"/>
                </a:lnTo>
                <a:lnTo>
                  <a:pt x="190376" y="57835"/>
                </a:lnTo>
                <a:lnTo>
                  <a:pt x="179880" y="53846"/>
                </a:lnTo>
                <a:lnTo>
                  <a:pt x="174459" y="52610"/>
                </a:lnTo>
                <a:lnTo>
                  <a:pt x="163270" y="51655"/>
                </a:lnTo>
                <a:lnTo>
                  <a:pt x="157718" y="51954"/>
                </a:lnTo>
                <a:lnTo>
                  <a:pt x="118650" y="71840"/>
                </a:lnTo>
                <a:lnTo>
                  <a:pt x="103485" y="107222"/>
                </a:lnTo>
                <a:lnTo>
                  <a:pt x="103553" y="112836"/>
                </a:lnTo>
                <a:lnTo>
                  <a:pt x="95936" y="111196"/>
                </a:lnTo>
                <a:lnTo>
                  <a:pt x="88266" y="110245"/>
                </a:lnTo>
                <a:lnTo>
                  <a:pt x="80540" y="109981"/>
                </a:lnTo>
                <a:lnTo>
                  <a:pt x="72761" y="110405"/>
                </a:lnTo>
                <a:lnTo>
                  <a:pt x="36723" y="123489"/>
                </a:lnTo>
                <a:lnTo>
                  <a:pt x="9573" y="150759"/>
                </a:lnTo>
                <a:lnTo>
                  <a:pt x="0" y="177362"/>
                </a:lnTo>
                <a:lnTo>
                  <a:pt x="436" y="182628"/>
                </a:lnTo>
                <a:lnTo>
                  <a:pt x="26430" y="209172"/>
                </a:lnTo>
                <a:lnTo>
                  <a:pt x="29025" y="2095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EE46733-53E3-1A82-C052-7DD46F57E695}"/>
              </a:ext>
            </a:extLst>
          </p:cNvPr>
          <p:cNvSpPr/>
          <p:nvPr/>
        </p:nvSpPr>
        <p:spPr>
          <a:xfrm>
            <a:off x="17551075" y="6711301"/>
            <a:ext cx="591820" cy="212090"/>
          </a:xfrm>
          <a:custGeom>
            <a:avLst/>
            <a:gdLst/>
            <a:ahLst/>
            <a:cxnLst/>
            <a:rect l="l" t="t" r="r" b="b"/>
            <a:pathLst>
              <a:path w="591819" h="212090">
                <a:moveTo>
                  <a:pt x="29700" y="211651"/>
                </a:moveTo>
                <a:lnTo>
                  <a:pt x="559449" y="211642"/>
                </a:lnTo>
                <a:lnTo>
                  <a:pt x="590622" y="187747"/>
                </a:lnTo>
                <a:lnTo>
                  <a:pt x="591725" y="179919"/>
                </a:lnTo>
                <a:lnTo>
                  <a:pt x="591665" y="177293"/>
                </a:lnTo>
                <a:lnTo>
                  <a:pt x="572369" y="141281"/>
                </a:lnTo>
                <a:lnTo>
                  <a:pt x="533944" y="114269"/>
                </a:lnTo>
                <a:lnTo>
                  <a:pt x="494863" y="106049"/>
                </a:lnTo>
                <a:lnTo>
                  <a:pt x="480502" y="106301"/>
                </a:lnTo>
                <a:lnTo>
                  <a:pt x="479961" y="97947"/>
                </a:lnTo>
                <a:lnTo>
                  <a:pt x="458700" y="53309"/>
                </a:lnTo>
                <a:lnTo>
                  <a:pt x="416729" y="27173"/>
                </a:lnTo>
                <a:lnTo>
                  <a:pt x="391966" y="23936"/>
                </a:lnTo>
                <a:lnTo>
                  <a:pt x="383693" y="24429"/>
                </a:lnTo>
                <a:lnTo>
                  <a:pt x="344688" y="38407"/>
                </a:lnTo>
                <a:lnTo>
                  <a:pt x="331982" y="49116"/>
                </a:lnTo>
                <a:lnTo>
                  <a:pt x="329765" y="41418"/>
                </a:lnTo>
                <a:lnTo>
                  <a:pt x="297702" y="7179"/>
                </a:lnTo>
                <a:lnTo>
                  <a:pt x="266982" y="0"/>
                </a:lnTo>
                <a:lnTo>
                  <a:pt x="251083" y="1982"/>
                </a:lnTo>
                <a:lnTo>
                  <a:pt x="212268" y="28320"/>
                </a:lnTo>
                <a:lnTo>
                  <a:pt x="200132" y="65554"/>
                </a:lnTo>
                <a:lnTo>
                  <a:pt x="195631" y="62205"/>
                </a:lnTo>
                <a:lnTo>
                  <a:pt x="190758" y="59536"/>
                </a:lnTo>
                <a:lnTo>
                  <a:pt x="180266" y="55557"/>
                </a:lnTo>
                <a:lnTo>
                  <a:pt x="174848" y="54324"/>
                </a:lnTo>
                <a:lnTo>
                  <a:pt x="163669" y="53370"/>
                </a:lnTo>
                <a:lnTo>
                  <a:pt x="158120" y="53667"/>
                </a:lnTo>
                <a:lnTo>
                  <a:pt x="119048" y="73485"/>
                </a:lnTo>
                <a:lnTo>
                  <a:pt x="103777" y="108794"/>
                </a:lnTo>
                <a:lnTo>
                  <a:pt x="103820" y="114404"/>
                </a:lnTo>
                <a:lnTo>
                  <a:pt x="96201" y="112798"/>
                </a:lnTo>
                <a:lnTo>
                  <a:pt x="88529" y="111858"/>
                </a:lnTo>
                <a:lnTo>
                  <a:pt x="80805" y="111583"/>
                </a:lnTo>
                <a:lnTo>
                  <a:pt x="73028" y="111973"/>
                </a:lnTo>
                <a:lnTo>
                  <a:pt x="36989" y="125057"/>
                </a:lnTo>
                <a:lnTo>
                  <a:pt x="9840" y="152327"/>
                </a:lnTo>
                <a:lnTo>
                  <a:pt x="0" y="179140"/>
                </a:lnTo>
                <a:lnTo>
                  <a:pt x="396" y="184518"/>
                </a:lnTo>
                <a:lnTo>
                  <a:pt x="27044" y="211326"/>
                </a:lnTo>
                <a:lnTo>
                  <a:pt x="29700" y="211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494E7F9-1BA6-B852-DE68-F347A997FE42}"/>
              </a:ext>
            </a:extLst>
          </p:cNvPr>
          <p:cNvSpPr/>
          <p:nvPr/>
        </p:nvSpPr>
        <p:spPr>
          <a:xfrm>
            <a:off x="16358113" y="7794728"/>
            <a:ext cx="213995" cy="2492375"/>
          </a:xfrm>
          <a:custGeom>
            <a:avLst/>
            <a:gdLst/>
            <a:ahLst/>
            <a:cxnLst/>
            <a:rect l="l" t="t" r="r" b="b"/>
            <a:pathLst>
              <a:path w="213994" h="2492375">
                <a:moveTo>
                  <a:pt x="0" y="2492270"/>
                </a:moveTo>
                <a:lnTo>
                  <a:pt x="213780" y="2492270"/>
                </a:lnTo>
                <a:lnTo>
                  <a:pt x="166969" y="0"/>
                </a:lnTo>
                <a:lnTo>
                  <a:pt x="46811" y="0"/>
                </a:lnTo>
                <a:lnTo>
                  <a:pt x="0" y="2492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A37D487B-778A-A8E3-6761-104F75959E18}"/>
              </a:ext>
            </a:extLst>
          </p:cNvPr>
          <p:cNvSpPr/>
          <p:nvPr/>
        </p:nvSpPr>
        <p:spPr>
          <a:xfrm>
            <a:off x="16380268" y="6424375"/>
            <a:ext cx="266065" cy="1214755"/>
          </a:xfrm>
          <a:custGeom>
            <a:avLst/>
            <a:gdLst/>
            <a:ahLst/>
            <a:cxnLst/>
            <a:rect l="l" t="t" r="r" b="b"/>
            <a:pathLst>
              <a:path w="266065" h="1214754">
                <a:moveTo>
                  <a:pt x="70097" y="1214340"/>
                </a:moveTo>
                <a:lnTo>
                  <a:pt x="75011" y="1214309"/>
                </a:lnTo>
                <a:lnTo>
                  <a:pt x="82510" y="1214314"/>
                </a:lnTo>
                <a:lnTo>
                  <a:pt x="89841" y="1213213"/>
                </a:lnTo>
                <a:lnTo>
                  <a:pt x="128679" y="1192093"/>
                </a:lnTo>
                <a:lnTo>
                  <a:pt x="251313" y="894929"/>
                </a:lnTo>
                <a:lnTo>
                  <a:pt x="264572" y="842166"/>
                </a:lnTo>
                <a:lnTo>
                  <a:pt x="265909" y="823945"/>
                </a:lnTo>
                <a:lnTo>
                  <a:pt x="265697" y="805676"/>
                </a:lnTo>
                <a:lnTo>
                  <a:pt x="263926" y="787628"/>
                </a:lnTo>
                <a:lnTo>
                  <a:pt x="260598" y="769802"/>
                </a:lnTo>
                <a:lnTo>
                  <a:pt x="255712" y="752197"/>
                </a:lnTo>
                <a:lnTo>
                  <a:pt x="98047" y="267165"/>
                </a:lnTo>
                <a:lnTo>
                  <a:pt x="27587" y="7407"/>
                </a:lnTo>
                <a:lnTo>
                  <a:pt x="25573" y="4689"/>
                </a:lnTo>
                <a:lnTo>
                  <a:pt x="19528" y="746"/>
                </a:lnTo>
                <a:lnTo>
                  <a:pt x="16228" y="0"/>
                </a:lnTo>
                <a:lnTo>
                  <a:pt x="9074" y="955"/>
                </a:lnTo>
                <a:lnTo>
                  <a:pt x="6086" y="2542"/>
                </a:lnTo>
                <a:lnTo>
                  <a:pt x="1288" y="7933"/>
                </a:lnTo>
                <a:lnTo>
                  <a:pt x="59" y="11085"/>
                </a:lnTo>
                <a:lnTo>
                  <a:pt x="0" y="1144675"/>
                </a:lnTo>
                <a:lnTo>
                  <a:pt x="481" y="1149541"/>
                </a:lnTo>
                <a:lnTo>
                  <a:pt x="15399" y="1185402"/>
                </a:lnTo>
                <a:lnTo>
                  <a:pt x="50890" y="1210627"/>
                </a:lnTo>
                <a:lnTo>
                  <a:pt x="65228" y="1213889"/>
                </a:lnTo>
                <a:lnTo>
                  <a:pt x="70097" y="12143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B20D5105-968F-8421-9804-8D5C1BEC2993}"/>
              </a:ext>
            </a:extLst>
          </p:cNvPr>
          <p:cNvSpPr/>
          <p:nvPr/>
        </p:nvSpPr>
        <p:spPr>
          <a:xfrm>
            <a:off x="16514067" y="7724943"/>
            <a:ext cx="1092200" cy="607060"/>
          </a:xfrm>
          <a:custGeom>
            <a:avLst/>
            <a:gdLst/>
            <a:ahLst/>
            <a:cxnLst/>
            <a:rect l="l" t="t" r="r" b="b"/>
            <a:pathLst>
              <a:path w="1092200" h="607059">
                <a:moveTo>
                  <a:pt x="1075393" y="606566"/>
                </a:moveTo>
                <a:lnTo>
                  <a:pt x="1091731" y="590595"/>
                </a:lnTo>
                <a:lnTo>
                  <a:pt x="1091426" y="588775"/>
                </a:lnTo>
                <a:lnTo>
                  <a:pt x="1083410" y="579012"/>
                </a:lnTo>
                <a:lnTo>
                  <a:pt x="108184" y="7723"/>
                </a:lnTo>
                <a:lnTo>
                  <a:pt x="75185" y="0"/>
                </a:lnTo>
                <a:lnTo>
                  <a:pt x="65421" y="625"/>
                </a:lnTo>
                <a:lnTo>
                  <a:pt x="25899" y="18430"/>
                </a:lnTo>
                <a:lnTo>
                  <a:pt x="10551" y="37257"/>
                </a:lnTo>
                <a:lnTo>
                  <a:pt x="6766" y="43723"/>
                </a:lnTo>
                <a:lnTo>
                  <a:pt x="4018" y="50604"/>
                </a:lnTo>
                <a:lnTo>
                  <a:pt x="597" y="65194"/>
                </a:lnTo>
                <a:lnTo>
                  <a:pt x="0" y="72579"/>
                </a:lnTo>
                <a:lnTo>
                  <a:pt x="1032" y="87530"/>
                </a:lnTo>
                <a:lnTo>
                  <a:pt x="196924" y="350849"/>
                </a:lnTo>
                <a:lnTo>
                  <a:pt x="235816" y="389054"/>
                </a:lnTo>
                <a:lnTo>
                  <a:pt x="283314" y="416100"/>
                </a:lnTo>
                <a:lnTo>
                  <a:pt x="815890" y="536065"/>
                </a:lnTo>
                <a:lnTo>
                  <a:pt x="1071834" y="605520"/>
                </a:lnTo>
                <a:lnTo>
                  <a:pt x="1073580" y="606220"/>
                </a:lnTo>
                <a:lnTo>
                  <a:pt x="1075393" y="6065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F0C31144-2344-ED99-8F3D-40AFCD6D62F7}"/>
              </a:ext>
            </a:extLst>
          </p:cNvPr>
          <p:cNvSpPr/>
          <p:nvPr/>
        </p:nvSpPr>
        <p:spPr>
          <a:xfrm>
            <a:off x="15340939" y="7550098"/>
            <a:ext cx="1296035" cy="830580"/>
          </a:xfrm>
          <a:custGeom>
            <a:avLst/>
            <a:gdLst/>
            <a:ahLst/>
            <a:cxnLst/>
            <a:rect l="l" t="t" r="r" b="b"/>
            <a:pathLst>
              <a:path w="1296034" h="830579">
                <a:moveTo>
                  <a:pt x="1295552" y="169900"/>
                </a:moveTo>
                <a:lnTo>
                  <a:pt x="1290231" y="128435"/>
                </a:lnTo>
                <a:lnTo>
                  <a:pt x="1275003" y="89509"/>
                </a:lnTo>
                <a:lnTo>
                  <a:pt x="1250772" y="55460"/>
                </a:lnTo>
                <a:lnTo>
                  <a:pt x="1218971" y="28308"/>
                </a:lnTo>
                <a:lnTo>
                  <a:pt x="1181531" y="9690"/>
                </a:lnTo>
                <a:lnTo>
                  <a:pt x="1140714" y="736"/>
                </a:lnTo>
                <a:lnTo>
                  <a:pt x="1123975" y="0"/>
                </a:lnTo>
                <a:lnTo>
                  <a:pt x="1115593" y="241"/>
                </a:lnTo>
                <a:lnTo>
                  <a:pt x="1074445" y="7581"/>
                </a:lnTo>
                <a:lnTo>
                  <a:pt x="1036320" y="24714"/>
                </a:lnTo>
                <a:lnTo>
                  <a:pt x="1003490" y="50596"/>
                </a:lnTo>
                <a:lnTo>
                  <a:pt x="977925" y="83680"/>
                </a:lnTo>
                <a:lnTo>
                  <a:pt x="961174" y="121970"/>
                </a:lnTo>
                <a:lnTo>
                  <a:pt x="954227" y="163182"/>
                </a:lnTo>
                <a:lnTo>
                  <a:pt x="954062" y="171577"/>
                </a:lnTo>
                <a:lnTo>
                  <a:pt x="954316" y="179959"/>
                </a:lnTo>
                <a:lnTo>
                  <a:pt x="954493" y="182333"/>
                </a:lnTo>
                <a:lnTo>
                  <a:pt x="692277" y="207365"/>
                </a:lnTo>
                <a:lnTo>
                  <a:pt x="639127" y="219443"/>
                </a:lnTo>
                <a:lnTo>
                  <a:pt x="590677" y="244741"/>
                </a:lnTo>
                <a:lnTo>
                  <a:pt x="200875" y="628142"/>
                </a:lnTo>
                <a:lnTo>
                  <a:pt x="4089" y="805611"/>
                </a:lnTo>
                <a:lnTo>
                  <a:pt x="1752" y="808113"/>
                </a:lnTo>
                <a:lnTo>
                  <a:pt x="457" y="811072"/>
                </a:lnTo>
                <a:lnTo>
                  <a:pt x="0" y="817905"/>
                </a:lnTo>
                <a:lnTo>
                  <a:pt x="863" y="821016"/>
                </a:lnTo>
                <a:lnTo>
                  <a:pt x="4813" y="826617"/>
                </a:lnTo>
                <a:lnTo>
                  <a:pt x="7442" y="828471"/>
                </a:lnTo>
                <a:lnTo>
                  <a:pt x="14046" y="830338"/>
                </a:lnTo>
                <a:lnTo>
                  <a:pt x="17259" y="830122"/>
                </a:lnTo>
                <a:lnTo>
                  <a:pt x="431812" y="620395"/>
                </a:lnTo>
                <a:lnTo>
                  <a:pt x="1028496" y="317779"/>
                </a:lnTo>
                <a:lnTo>
                  <a:pt x="1033119" y="314731"/>
                </a:lnTo>
                <a:lnTo>
                  <a:pt x="1037755" y="317627"/>
                </a:lnTo>
                <a:lnTo>
                  <a:pt x="1076045" y="334378"/>
                </a:lnTo>
                <a:lnTo>
                  <a:pt x="1117257" y="341312"/>
                </a:lnTo>
                <a:lnTo>
                  <a:pt x="1125639" y="341477"/>
                </a:lnTo>
                <a:lnTo>
                  <a:pt x="1134033" y="341236"/>
                </a:lnTo>
                <a:lnTo>
                  <a:pt x="1175169" y="333895"/>
                </a:lnTo>
                <a:lnTo>
                  <a:pt x="1213294" y="316763"/>
                </a:lnTo>
                <a:lnTo>
                  <a:pt x="1246136" y="290880"/>
                </a:lnTo>
                <a:lnTo>
                  <a:pt x="1271701" y="257797"/>
                </a:lnTo>
                <a:lnTo>
                  <a:pt x="1288440" y="219506"/>
                </a:lnTo>
                <a:lnTo>
                  <a:pt x="1295387" y="178295"/>
                </a:lnTo>
                <a:lnTo>
                  <a:pt x="1295552" y="1699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6AB0C9AE-7A3E-B789-0F08-15D8F479C375}"/>
              </a:ext>
            </a:extLst>
          </p:cNvPr>
          <p:cNvSpPr/>
          <p:nvPr/>
        </p:nvSpPr>
        <p:spPr>
          <a:xfrm>
            <a:off x="15615336" y="9291036"/>
            <a:ext cx="95885" cy="996315"/>
          </a:xfrm>
          <a:custGeom>
            <a:avLst/>
            <a:gdLst/>
            <a:ahLst/>
            <a:cxnLst/>
            <a:rect l="l" t="t" r="r" b="b"/>
            <a:pathLst>
              <a:path w="95884" h="996315">
                <a:moveTo>
                  <a:pt x="0" y="995963"/>
                </a:moveTo>
                <a:lnTo>
                  <a:pt x="95411" y="995963"/>
                </a:lnTo>
                <a:lnTo>
                  <a:pt x="76740" y="0"/>
                </a:lnTo>
                <a:lnTo>
                  <a:pt x="18745" y="0"/>
                </a:lnTo>
                <a:lnTo>
                  <a:pt x="0" y="9959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630D0EA3-D049-1665-BEA7-A06EAEBEB482}"/>
              </a:ext>
            </a:extLst>
          </p:cNvPr>
          <p:cNvGrpSpPr/>
          <p:nvPr/>
        </p:nvGrpSpPr>
        <p:grpSpPr>
          <a:xfrm>
            <a:off x="15120024" y="8630083"/>
            <a:ext cx="1093470" cy="944244"/>
            <a:chOff x="15120024" y="8630083"/>
            <a:chExt cx="1093470" cy="944244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474C75D2-8A58-C1D5-4B0F-490E02D54FA9}"/>
                </a:ext>
              </a:extLst>
            </p:cNvPr>
            <p:cNvSpPr/>
            <p:nvPr/>
          </p:nvSpPr>
          <p:spPr>
            <a:xfrm>
              <a:off x="15120024" y="8630094"/>
              <a:ext cx="1093470" cy="944244"/>
            </a:xfrm>
            <a:custGeom>
              <a:avLst/>
              <a:gdLst/>
              <a:ahLst/>
              <a:cxnLst/>
              <a:rect l="l" t="t" r="r" b="b"/>
              <a:pathLst>
                <a:path w="1093469" h="944245">
                  <a:moveTo>
                    <a:pt x="514794" y="667296"/>
                  </a:moveTo>
                  <a:lnTo>
                    <a:pt x="514032" y="657783"/>
                  </a:lnTo>
                  <a:lnTo>
                    <a:pt x="512762" y="653275"/>
                  </a:lnTo>
                  <a:lnTo>
                    <a:pt x="510578" y="649020"/>
                  </a:lnTo>
                  <a:lnTo>
                    <a:pt x="507250" y="642429"/>
                  </a:lnTo>
                  <a:lnTo>
                    <a:pt x="502361" y="637349"/>
                  </a:lnTo>
                  <a:lnTo>
                    <a:pt x="489419" y="630199"/>
                  </a:lnTo>
                  <a:lnTo>
                    <a:pt x="482511" y="628764"/>
                  </a:lnTo>
                  <a:lnTo>
                    <a:pt x="334619" y="642886"/>
                  </a:lnTo>
                  <a:lnTo>
                    <a:pt x="292963" y="656221"/>
                  </a:lnTo>
                  <a:lnTo>
                    <a:pt x="97777" y="845934"/>
                  </a:lnTo>
                  <a:lnTo>
                    <a:pt x="1193" y="932776"/>
                  </a:lnTo>
                  <a:lnTo>
                    <a:pt x="419" y="934237"/>
                  </a:lnTo>
                  <a:lnTo>
                    <a:pt x="0" y="937755"/>
                  </a:lnTo>
                  <a:lnTo>
                    <a:pt x="381" y="939368"/>
                  </a:lnTo>
                  <a:lnTo>
                    <a:pt x="2374" y="942289"/>
                  </a:lnTo>
                  <a:lnTo>
                    <a:pt x="3733" y="943241"/>
                  </a:lnTo>
                  <a:lnTo>
                    <a:pt x="7150" y="944130"/>
                  </a:lnTo>
                  <a:lnTo>
                    <a:pt x="8801" y="943965"/>
                  </a:lnTo>
                  <a:lnTo>
                    <a:pt x="499097" y="695261"/>
                  </a:lnTo>
                  <a:lnTo>
                    <a:pt x="514248" y="671957"/>
                  </a:lnTo>
                  <a:lnTo>
                    <a:pt x="514794" y="667296"/>
                  </a:lnTo>
                  <a:close/>
                </a:path>
                <a:path w="1093469" h="944245">
                  <a:moveTo>
                    <a:pt x="630567" y="396506"/>
                  </a:moveTo>
                  <a:lnTo>
                    <a:pt x="549122" y="128219"/>
                  </a:lnTo>
                  <a:lnTo>
                    <a:pt x="515607" y="3429"/>
                  </a:lnTo>
                  <a:lnTo>
                    <a:pt x="514629" y="2159"/>
                  </a:lnTo>
                  <a:lnTo>
                    <a:pt x="511733" y="342"/>
                  </a:lnTo>
                  <a:lnTo>
                    <a:pt x="510171" y="0"/>
                  </a:lnTo>
                  <a:lnTo>
                    <a:pt x="506780" y="444"/>
                  </a:lnTo>
                  <a:lnTo>
                    <a:pt x="505358" y="1193"/>
                  </a:lnTo>
                  <a:lnTo>
                    <a:pt x="503047" y="3721"/>
                  </a:lnTo>
                  <a:lnTo>
                    <a:pt x="502437" y="5194"/>
                  </a:lnTo>
                  <a:lnTo>
                    <a:pt x="502297" y="553935"/>
                  </a:lnTo>
                  <a:lnTo>
                    <a:pt x="503161" y="558584"/>
                  </a:lnTo>
                  <a:lnTo>
                    <a:pt x="533552" y="585584"/>
                  </a:lnTo>
                  <a:lnTo>
                    <a:pt x="538365" y="585584"/>
                  </a:lnTo>
                  <a:lnTo>
                    <a:pt x="545807" y="585584"/>
                  </a:lnTo>
                  <a:lnTo>
                    <a:pt x="623443" y="431050"/>
                  </a:lnTo>
                  <a:lnTo>
                    <a:pt x="629920" y="405371"/>
                  </a:lnTo>
                  <a:lnTo>
                    <a:pt x="630567" y="396506"/>
                  </a:lnTo>
                  <a:close/>
                </a:path>
                <a:path w="1093469" h="944245">
                  <a:moveTo>
                    <a:pt x="1093254" y="912228"/>
                  </a:moveTo>
                  <a:lnTo>
                    <a:pt x="617016" y="629780"/>
                  </a:lnTo>
                  <a:lnTo>
                    <a:pt x="603224" y="627113"/>
                  </a:lnTo>
                  <a:lnTo>
                    <a:pt x="598589" y="627418"/>
                  </a:lnTo>
                  <a:lnTo>
                    <a:pt x="568540" y="651586"/>
                  </a:lnTo>
                  <a:lnTo>
                    <a:pt x="566915" y="658456"/>
                  </a:lnTo>
                  <a:lnTo>
                    <a:pt x="567931" y="673214"/>
                  </a:lnTo>
                  <a:lnTo>
                    <a:pt x="662228" y="796620"/>
                  </a:lnTo>
                  <a:lnTo>
                    <a:pt x="703694" y="828065"/>
                  </a:lnTo>
                  <a:lnTo>
                    <a:pt x="961224" y="885990"/>
                  </a:lnTo>
                  <a:lnTo>
                    <a:pt x="1085977" y="919975"/>
                  </a:lnTo>
                  <a:lnTo>
                    <a:pt x="1087589" y="919797"/>
                  </a:lnTo>
                  <a:lnTo>
                    <a:pt x="1090701" y="918248"/>
                  </a:lnTo>
                  <a:lnTo>
                    <a:pt x="1091819" y="917067"/>
                  </a:lnTo>
                  <a:lnTo>
                    <a:pt x="1093177" y="913853"/>
                  </a:lnTo>
                  <a:lnTo>
                    <a:pt x="1093254" y="91222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3376E469-8C6E-E60A-5795-E71F824C11A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0948" y="9172962"/>
              <a:ext cx="164841" cy="164841"/>
            </a:xfrm>
            <a:prstGeom prst="rect">
              <a:avLst/>
            </a:prstGeom>
          </p:spPr>
        </p:pic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9769801A-16FB-54F6-9BFE-BA011283690A}"/>
              </a:ext>
            </a:extLst>
          </p:cNvPr>
          <p:cNvSpPr/>
          <p:nvPr/>
        </p:nvSpPr>
        <p:spPr>
          <a:xfrm>
            <a:off x="17482740" y="9142285"/>
            <a:ext cx="106045" cy="1144905"/>
          </a:xfrm>
          <a:custGeom>
            <a:avLst/>
            <a:gdLst/>
            <a:ahLst/>
            <a:cxnLst/>
            <a:rect l="l" t="t" r="r" b="b"/>
            <a:pathLst>
              <a:path w="106044" h="1144904">
                <a:moveTo>
                  <a:pt x="0" y="1144714"/>
                </a:moveTo>
                <a:lnTo>
                  <a:pt x="105650" y="1144714"/>
                </a:lnTo>
                <a:lnTo>
                  <a:pt x="84177" y="0"/>
                </a:lnTo>
                <a:lnTo>
                  <a:pt x="21551" y="0"/>
                </a:lnTo>
                <a:lnTo>
                  <a:pt x="0" y="1144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DC2BF8BA-D760-4756-2438-105313A56E1C}"/>
              </a:ext>
            </a:extLst>
          </p:cNvPr>
          <p:cNvSpPr/>
          <p:nvPr/>
        </p:nvSpPr>
        <p:spPr>
          <a:xfrm>
            <a:off x="17491643" y="8427974"/>
            <a:ext cx="138430" cy="633095"/>
          </a:xfrm>
          <a:custGeom>
            <a:avLst/>
            <a:gdLst/>
            <a:ahLst/>
            <a:cxnLst/>
            <a:rect l="l" t="t" r="r" b="b"/>
            <a:pathLst>
              <a:path w="138430" h="633095">
                <a:moveTo>
                  <a:pt x="33772" y="632947"/>
                </a:moveTo>
                <a:lnTo>
                  <a:pt x="38925" y="632931"/>
                </a:lnTo>
                <a:lnTo>
                  <a:pt x="46914" y="632948"/>
                </a:lnTo>
                <a:lnTo>
                  <a:pt x="54207" y="630704"/>
                </a:lnTo>
                <a:lnTo>
                  <a:pt x="130722" y="466585"/>
                </a:lnTo>
                <a:lnTo>
                  <a:pt x="138335" y="429502"/>
                </a:lnTo>
                <a:lnTo>
                  <a:pt x="138209" y="419958"/>
                </a:lnTo>
                <a:lnTo>
                  <a:pt x="137265" y="410532"/>
                </a:lnTo>
                <a:lnTo>
                  <a:pt x="135502" y="401225"/>
                </a:lnTo>
                <a:lnTo>
                  <a:pt x="132922" y="392035"/>
                </a:lnTo>
                <a:lnTo>
                  <a:pt x="50848" y="139332"/>
                </a:lnTo>
                <a:lnTo>
                  <a:pt x="14378" y="4011"/>
                </a:lnTo>
                <a:lnTo>
                  <a:pt x="13353" y="2550"/>
                </a:lnTo>
                <a:lnTo>
                  <a:pt x="10192" y="409"/>
                </a:lnTo>
                <a:lnTo>
                  <a:pt x="8455" y="0"/>
                </a:lnTo>
                <a:lnTo>
                  <a:pt x="4670" y="502"/>
                </a:lnTo>
                <a:lnTo>
                  <a:pt x="3101" y="1351"/>
                </a:lnTo>
                <a:lnTo>
                  <a:pt x="608" y="4243"/>
                </a:lnTo>
                <a:lnTo>
                  <a:pt x="0" y="5921"/>
                </a:lnTo>
                <a:lnTo>
                  <a:pt x="30" y="599304"/>
                </a:lnTo>
                <a:lnTo>
                  <a:pt x="28814" y="631974"/>
                </a:lnTo>
                <a:lnTo>
                  <a:pt x="33772" y="6329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AC679A2-3B0C-4328-8D1B-FD96EFBA2E05}"/>
              </a:ext>
            </a:extLst>
          </p:cNvPr>
          <p:cNvSpPr/>
          <p:nvPr/>
        </p:nvSpPr>
        <p:spPr>
          <a:xfrm>
            <a:off x="17560866" y="9105695"/>
            <a:ext cx="569595" cy="316865"/>
          </a:xfrm>
          <a:custGeom>
            <a:avLst/>
            <a:gdLst/>
            <a:ahLst/>
            <a:cxnLst/>
            <a:rect l="l" t="t" r="r" b="b"/>
            <a:pathLst>
              <a:path w="569594" h="316865">
                <a:moveTo>
                  <a:pt x="560770" y="316519"/>
                </a:moveTo>
                <a:lnTo>
                  <a:pt x="568991" y="308124"/>
                </a:lnTo>
                <a:lnTo>
                  <a:pt x="567711" y="304448"/>
                </a:lnTo>
                <a:lnTo>
                  <a:pt x="566535" y="303067"/>
                </a:lnTo>
                <a:lnTo>
                  <a:pt x="54512" y="3072"/>
                </a:lnTo>
                <a:lnTo>
                  <a:pt x="49739" y="1414"/>
                </a:lnTo>
                <a:lnTo>
                  <a:pt x="39533" y="0"/>
                </a:lnTo>
                <a:lnTo>
                  <a:pt x="34489" y="298"/>
                </a:lnTo>
                <a:lnTo>
                  <a:pt x="5821" y="19573"/>
                </a:lnTo>
                <a:lnTo>
                  <a:pt x="1764" y="26450"/>
                </a:lnTo>
                <a:lnTo>
                  <a:pt x="0" y="33873"/>
                </a:lnTo>
                <a:lnTo>
                  <a:pt x="1056" y="49808"/>
                </a:lnTo>
                <a:lnTo>
                  <a:pt x="3785" y="56932"/>
                </a:lnTo>
                <a:lnTo>
                  <a:pt x="102943" y="182909"/>
                </a:lnTo>
                <a:lnTo>
                  <a:pt x="139309" y="212938"/>
                </a:lnTo>
                <a:lnTo>
                  <a:pt x="425565" y="279453"/>
                </a:lnTo>
                <a:lnTo>
                  <a:pt x="560770" y="3165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>
            <a:extLst>
              <a:ext uri="{FF2B5EF4-FFF2-40B4-BE49-F238E27FC236}">
                <a16:creationId xmlns:a16="http://schemas.microsoft.com/office/drawing/2014/main" id="{6D8BC42F-3366-8022-EC74-EBF765F45006}"/>
              </a:ext>
            </a:extLst>
          </p:cNvPr>
          <p:cNvGrpSpPr/>
          <p:nvPr/>
        </p:nvGrpSpPr>
        <p:grpSpPr>
          <a:xfrm>
            <a:off x="16949146" y="9014718"/>
            <a:ext cx="676275" cy="433705"/>
            <a:chOff x="16949146" y="9014718"/>
            <a:chExt cx="676275" cy="433705"/>
          </a:xfrm>
        </p:grpSpPr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4BAF4DBB-E269-93CD-B06D-88D97C4F7375}"/>
                </a:ext>
              </a:extLst>
            </p:cNvPr>
            <p:cNvSpPr/>
            <p:nvPr/>
          </p:nvSpPr>
          <p:spPr>
            <a:xfrm>
              <a:off x="16949146" y="9107601"/>
              <a:ext cx="556260" cy="340995"/>
            </a:xfrm>
            <a:custGeom>
              <a:avLst/>
              <a:gdLst/>
              <a:ahLst/>
              <a:cxnLst/>
              <a:rect l="l" t="t" r="r" b="b"/>
              <a:pathLst>
                <a:path w="556259" h="340995">
                  <a:moveTo>
                    <a:pt x="7919" y="340581"/>
                  </a:moveTo>
                  <a:lnTo>
                    <a:pt x="538929" y="71840"/>
                  </a:lnTo>
                  <a:lnTo>
                    <a:pt x="555983" y="41620"/>
                  </a:lnTo>
                  <a:lnTo>
                    <a:pt x="555175" y="31314"/>
                  </a:lnTo>
                  <a:lnTo>
                    <a:pt x="553796" y="26436"/>
                  </a:lnTo>
                  <a:lnTo>
                    <a:pt x="551442" y="21835"/>
                  </a:lnTo>
                  <a:lnTo>
                    <a:pt x="547833" y="14715"/>
                  </a:lnTo>
                  <a:lnTo>
                    <a:pt x="542531" y="9231"/>
                  </a:lnTo>
                  <a:lnTo>
                    <a:pt x="528541" y="1539"/>
                  </a:lnTo>
                  <a:lnTo>
                    <a:pt x="521071" y="0"/>
                  </a:lnTo>
                  <a:lnTo>
                    <a:pt x="361480" y="15121"/>
                  </a:lnTo>
                  <a:lnTo>
                    <a:pt x="316530" y="29544"/>
                  </a:lnTo>
                  <a:lnTo>
                    <a:pt x="105767" y="234369"/>
                  </a:lnTo>
                  <a:lnTo>
                    <a:pt x="1458" y="328212"/>
                  </a:lnTo>
                  <a:lnTo>
                    <a:pt x="560" y="329795"/>
                  </a:lnTo>
                  <a:lnTo>
                    <a:pt x="0" y="333662"/>
                  </a:lnTo>
                  <a:lnTo>
                    <a:pt x="410" y="335436"/>
                  </a:lnTo>
                  <a:lnTo>
                    <a:pt x="2612" y="338664"/>
                  </a:lnTo>
                  <a:lnTo>
                    <a:pt x="4114" y="339693"/>
                  </a:lnTo>
                  <a:lnTo>
                    <a:pt x="7919" y="34058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3970C94D-6B7E-058C-B3B4-6C12C010966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46876" y="9014718"/>
              <a:ext cx="178038" cy="178038"/>
            </a:xfrm>
            <a:prstGeom prst="rect">
              <a:avLst/>
            </a:prstGeom>
          </p:spPr>
        </p:pic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88D59C32-6FEE-0418-66F9-0ED8C6823C57}"/>
              </a:ext>
            </a:extLst>
          </p:cNvPr>
          <p:cNvSpPr/>
          <p:nvPr/>
        </p:nvSpPr>
        <p:spPr>
          <a:xfrm>
            <a:off x="18061261" y="9561570"/>
            <a:ext cx="227329" cy="511175"/>
          </a:xfrm>
          <a:custGeom>
            <a:avLst/>
            <a:gdLst/>
            <a:ahLst/>
            <a:cxnLst/>
            <a:rect l="l" t="t" r="r" b="b"/>
            <a:pathLst>
              <a:path w="227330" h="511175">
                <a:moveTo>
                  <a:pt x="221025" y="510799"/>
                </a:moveTo>
                <a:lnTo>
                  <a:pt x="226737" y="510907"/>
                </a:lnTo>
                <a:lnTo>
                  <a:pt x="226737" y="0"/>
                </a:lnTo>
                <a:lnTo>
                  <a:pt x="223182" y="2822"/>
                </a:lnTo>
                <a:lnTo>
                  <a:pt x="199608" y="34661"/>
                </a:lnTo>
                <a:lnTo>
                  <a:pt x="190032" y="73103"/>
                </a:lnTo>
                <a:lnTo>
                  <a:pt x="189934" y="79723"/>
                </a:lnTo>
                <a:lnTo>
                  <a:pt x="191068" y="91280"/>
                </a:lnTo>
                <a:lnTo>
                  <a:pt x="191994" y="96143"/>
                </a:lnTo>
                <a:lnTo>
                  <a:pt x="193267" y="100938"/>
                </a:lnTo>
                <a:lnTo>
                  <a:pt x="186998" y="101878"/>
                </a:lnTo>
                <a:lnTo>
                  <a:pt x="147071" y="120262"/>
                </a:lnTo>
                <a:lnTo>
                  <a:pt x="116003" y="159634"/>
                </a:lnTo>
                <a:lnTo>
                  <a:pt x="107408" y="202742"/>
                </a:lnTo>
                <a:lnTo>
                  <a:pt x="107953" y="209983"/>
                </a:lnTo>
                <a:lnTo>
                  <a:pt x="102666" y="209580"/>
                </a:lnTo>
                <a:lnTo>
                  <a:pt x="97380" y="209580"/>
                </a:lnTo>
                <a:lnTo>
                  <a:pt x="92094" y="209983"/>
                </a:lnTo>
                <a:lnTo>
                  <a:pt x="53395" y="221649"/>
                </a:lnTo>
                <a:lnTo>
                  <a:pt x="22567" y="246690"/>
                </a:lnTo>
                <a:lnTo>
                  <a:pt x="4141" y="281217"/>
                </a:lnTo>
                <a:lnTo>
                  <a:pt x="0" y="307075"/>
                </a:lnTo>
                <a:lnTo>
                  <a:pt x="45" y="313625"/>
                </a:lnTo>
                <a:lnTo>
                  <a:pt x="9507" y="351905"/>
                </a:lnTo>
                <a:lnTo>
                  <a:pt x="33156" y="383587"/>
                </a:lnTo>
                <a:lnTo>
                  <a:pt x="67107" y="403847"/>
                </a:lnTo>
                <a:lnTo>
                  <a:pt x="99614" y="409728"/>
                </a:lnTo>
                <a:lnTo>
                  <a:pt x="106219" y="409617"/>
                </a:lnTo>
                <a:lnTo>
                  <a:pt x="117176" y="408360"/>
                </a:lnTo>
                <a:lnTo>
                  <a:pt x="121498" y="407627"/>
                </a:lnTo>
                <a:lnTo>
                  <a:pt x="125779" y="406659"/>
                </a:lnTo>
                <a:lnTo>
                  <a:pt x="125258" y="412292"/>
                </a:lnTo>
                <a:lnTo>
                  <a:pt x="125258" y="417926"/>
                </a:lnTo>
                <a:lnTo>
                  <a:pt x="126625" y="430120"/>
                </a:lnTo>
                <a:lnTo>
                  <a:pt x="144335" y="470073"/>
                </a:lnTo>
                <a:lnTo>
                  <a:pt x="174692" y="496828"/>
                </a:lnTo>
                <a:lnTo>
                  <a:pt x="212951" y="510008"/>
                </a:lnTo>
                <a:lnTo>
                  <a:pt x="221025" y="510799"/>
                </a:lnTo>
                <a:close/>
              </a:path>
            </a:pathLst>
          </a:custGeom>
          <a:solidFill>
            <a:srgbClr val="C1FF7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17E39AD5-39E5-8E8A-D075-A6B129C693CA}"/>
              </a:ext>
            </a:extLst>
          </p:cNvPr>
          <p:cNvGrpSpPr/>
          <p:nvPr/>
        </p:nvGrpSpPr>
        <p:grpSpPr>
          <a:xfrm>
            <a:off x="4829904" y="7526828"/>
            <a:ext cx="9666605" cy="2760345"/>
            <a:chOff x="4829904" y="7526828"/>
            <a:chExt cx="9666605" cy="2760345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4F575A71-12DC-70E4-55EC-AA33B5F2A5D8}"/>
                </a:ext>
              </a:extLst>
            </p:cNvPr>
            <p:cNvSpPr/>
            <p:nvPr/>
          </p:nvSpPr>
          <p:spPr>
            <a:xfrm>
              <a:off x="13784885" y="7526832"/>
              <a:ext cx="711200" cy="691515"/>
            </a:xfrm>
            <a:custGeom>
              <a:avLst/>
              <a:gdLst/>
              <a:ahLst/>
              <a:cxnLst/>
              <a:rect l="l" t="t" r="r" b="b"/>
              <a:pathLst>
                <a:path w="711200" h="691515">
                  <a:moveTo>
                    <a:pt x="60363" y="295440"/>
                  </a:moveTo>
                  <a:lnTo>
                    <a:pt x="59905" y="293751"/>
                  </a:lnTo>
                  <a:lnTo>
                    <a:pt x="57607" y="290766"/>
                  </a:lnTo>
                  <a:lnTo>
                    <a:pt x="56095" y="289902"/>
                  </a:lnTo>
                  <a:lnTo>
                    <a:pt x="6045" y="283260"/>
                  </a:lnTo>
                  <a:lnTo>
                    <a:pt x="4356" y="283705"/>
                  </a:lnTo>
                  <a:lnTo>
                    <a:pt x="1346" y="286016"/>
                  </a:lnTo>
                  <a:lnTo>
                    <a:pt x="482" y="287540"/>
                  </a:lnTo>
                  <a:lnTo>
                    <a:pt x="0" y="291312"/>
                  </a:lnTo>
                  <a:lnTo>
                    <a:pt x="444" y="293001"/>
                  </a:lnTo>
                  <a:lnTo>
                    <a:pt x="2768" y="296011"/>
                  </a:lnTo>
                  <a:lnTo>
                    <a:pt x="4292" y="296862"/>
                  </a:lnTo>
                  <a:lnTo>
                    <a:pt x="6184" y="297078"/>
                  </a:lnTo>
                  <a:lnTo>
                    <a:pt x="54356" y="303453"/>
                  </a:lnTo>
                  <a:lnTo>
                    <a:pt x="56032" y="302996"/>
                  </a:lnTo>
                  <a:lnTo>
                    <a:pt x="59016" y="300685"/>
                  </a:lnTo>
                  <a:lnTo>
                    <a:pt x="59880" y="299173"/>
                  </a:lnTo>
                  <a:lnTo>
                    <a:pt x="60363" y="295440"/>
                  </a:lnTo>
                  <a:close/>
                </a:path>
                <a:path w="711200" h="691515">
                  <a:moveTo>
                    <a:pt x="60756" y="441871"/>
                  </a:moveTo>
                  <a:lnTo>
                    <a:pt x="59956" y="438200"/>
                  </a:lnTo>
                  <a:lnTo>
                    <a:pt x="58966" y="436778"/>
                  </a:lnTo>
                  <a:lnTo>
                    <a:pt x="55803" y="434746"/>
                  </a:lnTo>
                  <a:lnTo>
                    <a:pt x="54089" y="434428"/>
                  </a:lnTo>
                  <a:lnTo>
                    <a:pt x="4114" y="445655"/>
                  </a:lnTo>
                  <a:lnTo>
                    <a:pt x="2692" y="446646"/>
                  </a:lnTo>
                  <a:lnTo>
                    <a:pt x="660" y="449808"/>
                  </a:lnTo>
                  <a:lnTo>
                    <a:pt x="342" y="451510"/>
                  </a:lnTo>
                  <a:lnTo>
                    <a:pt x="1168" y="455193"/>
                  </a:lnTo>
                  <a:lnTo>
                    <a:pt x="2184" y="456615"/>
                  </a:lnTo>
                  <a:lnTo>
                    <a:pt x="5384" y="458647"/>
                  </a:lnTo>
                  <a:lnTo>
                    <a:pt x="7112" y="458952"/>
                  </a:lnTo>
                  <a:lnTo>
                    <a:pt x="8966" y="458558"/>
                  </a:lnTo>
                  <a:lnTo>
                    <a:pt x="57086" y="447802"/>
                  </a:lnTo>
                  <a:lnTo>
                    <a:pt x="58483" y="446773"/>
                  </a:lnTo>
                  <a:lnTo>
                    <a:pt x="60464" y="443585"/>
                  </a:lnTo>
                  <a:lnTo>
                    <a:pt x="60756" y="441871"/>
                  </a:lnTo>
                  <a:close/>
                </a:path>
                <a:path w="711200" h="691515">
                  <a:moveTo>
                    <a:pt x="97548" y="176225"/>
                  </a:moveTo>
                  <a:lnTo>
                    <a:pt x="96913" y="172554"/>
                  </a:lnTo>
                  <a:lnTo>
                    <a:pt x="96012" y="171081"/>
                  </a:lnTo>
                  <a:lnTo>
                    <a:pt x="54762" y="141554"/>
                  </a:lnTo>
                  <a:lnTo>
                    <a:pt x="53060" y="141147"/>
                  </a:lnTo>
                  <a:lnTo>
                    <a:pt x="49326" y="141732"/>
                  </a:lnTo>
                  <a:lnTo>
                    <a:pt x="47828" y="142633"/>
                  </a:lnTo>
                  <a:lnTo>
                    <a:pt x="45618" y="145707"/>
                  </a:lnTo>
                  <a:lnTo>
                    <a:pt x="45224" y="147421"/>
                  </a:lnTo>
                  <a:lnTo>
                    <a:pt x="45859" y="151155"/>
                  </a:lnTo>
                  <a:lnTo>
                    <a:pt x="46786" y="152654"/>
                  </a:lnTo>
                  <a:lnTo>
                    <a:pt x="48323" y="153758"/>
                  </a:lnTo>
                  <a:lnTo>
                    <a:pt x="88061" y="182206"/>
                  </a:lnTo>
                  <a:lnTo>
                    <a:pt x="89776" y="182600"/>
                  </a:lnTo>
                  <a:lnTo>
                    <a:pt x="93548" y="181965"/>
                  </a:lnTo>
                  <a:lnTo>
                    <a:pt x="95034" y="181025"/>
                  </a:lnTo>
                  <a:lnTo>
                    <a:pt x="97180" y="177914"/>
                  </a:lnTo>
                  <a:lnTo>
                    <a:pt x="97548" y="176225"/>
                  </a:lnTo>
                  <a:close/>
                </a:path>
                <a:path w="711200" h="691515">
                  <a:moveTo>
                    <a:pt x="124396" y="546608"/>
                  </a:moveTo>
                  <a:lnTo>
                    <a:pt x="123723" y="544995"/>
                  </a:lnTo>
                  <a:lnTo>
                    <a:pt x="121069" y="542328"/>
                  </a:lnTo>
                  <a:lnTo>
                    <a:pt x="119468" y="541667"/>
                  </a:lnTo>
                  <a:lnTo>
                    <a:pt x="115735" y="541667"/>
                  </a:lnTo>
                  <a:lnTo>
                    <a:pt x="114134" y="542328"/>
                  </a:lnTo>
                  <a:lnTo>
                    <a:pt x="78028" y="577964"/>
                  </a:lnTo>
                  <a:lnTo>
                    <a:pt x="77368" y="579564"/>
                  </a:lnTo>
                  <a:lnTo>
                    <a:pt x="77368" y="583311"/>
                  </a:lnTo>
                  <a:lnTo>
                    <a:pt x="78028" y="584911"/>
                  </a:lnTo>
                  <a:lnTo>
                    <a:pt x="80645" y="587603"/>
                  </a:lnTo>
                  <a:lnTo>
                    <a:pt x="82232" y="588302"/>
                  </a:lnTo>
                  <a:lnTo>
                    <a:pt x="86004" y="588340"/>
                  </a:lnTo>
                  <a:lnTo>
                    <a:pt x="87617" y="587692"/>
                  </a:lnTo>
                  <a:lnTo>
                    <a:pt x="88950" y="586359"/>
                  </a:lnTo>
                  <a:lnTo>
                    <a:pt x="123723" y="552018"/>
                  </a:lnTo>
                  <a:lnTo>
                    <a:pt x="124396" y="550392"/>
                  </a:lnTo>
                  <a:lnTo>
                    <a:pt x="124396" y="546608"/>
                  </a:lnTo>
                  <a:close/>
                </a:path>
                <a:path w="711200" h="691515">
                  <a:moveTo>
                    <a:pt x="180428" y="89890"/>
                  </a:moveTo>
                  <a:lnTo>
                    <a:pt x="180200" y="88150"/>
                  </a:lnTo>
                  <a:lnTo>
                    <a:pt x="155181" y="44221"/>
                  </a:lnTo>
                  <a:lnTo>
                    <a:pt x="153809" y="43154"/>
                  </a:lnTo>
                  <a:lnTo>
                    <a:pt x="150177" y="42151"/>
                  </a:lnTo>
                  <a:lnTo>
                    <a:pt x="148463" y="42379"/>
                  </a:lnTo>
                  <a:lnTo>
                    <a:pt x="145173" y="44259"/>
                  </a:lnTo>
                  <a:lnTo>
                    <a:pt x="144094" y="45643"/>
                  </a:lnTo>
                  <a:lnTo>
                    <a:pt x="143103" y="49326"/>
                  </a:lnTo>
                  <a:lnTo>
                    <a:pt x="143332" y="51066"/>
                  </a:lnTo>
                  <a:lnTo>
                    <a:pt x="144284" y="52705"/>
                  </a:lnTo>
                  <a:lnTo>
                    <a:pt x="168363" y="94957"/>
                  </a:lnTo>
                  <a:lnTo>
                    <a:pt x="169735" y="96012"/>
                  </a:lnTo>
                  <a:lnTo>
                    <a:pt x="173342" y="97015"/>
                  </a:lnTo>
                  <a:lnTo>
                    <a:pt x="175069" y="96799"/>
                  </a:lnTo>
                  <a:lnTo>
                    <a:pt x="178358" y="94945"/>
                  </a:lnTo>
                  <a:lnTo>
                    <a:pt x="179425" y="93560"/>
                  </a:lnTo>
                  <a:lnTo>
                    <a:pt x="180428" y="89890"/>
                  </a:lnTo>
                  <a:close/>
                </a:path>
                <a:path w="711200" h="691515">
                  <a:moveTo>
                    <a:pt x="231762" y="609930"/>
                  </a:moveTo>
                  <a:lnTo>
                    <a:pt x="231698" y="608190"/>
                  </a:lnTo>
                  <a:lnTo>
                    <a:pt x="230111" y="604748"/>
                  </a:lnTo>
                  <a:lnTo>
                    <a:pt x="228828" y="603567"/>
                  </a:lnTo>
                  <a:lnTo>
                    <a:pt x="225285" y="602284"/>
                  </a:lnTo>
                  <a:lnTo>
                    <a:pt x="223532" y="602361"/>
                  </a:lnTo>
                  <a:lnTo>
                    <a:pt x="220116" y="603935"/>
                  </a:lnTo>
                  <a:lnTo>
                    <a:pt x="218935" y="605205"/>
                  </a:lnTo>
                  <a:lnTo>
                    <a:pt x="201625" y="652945"/>
                  </a:lnTo>
                  <a:lnTo>
                    <a:pt x="201688" y="654672"/>
                  </a:lnTo>
                  <a:lnTo>
                    <a:pt x="203276" y="658075"/>
                  </a:lnTo>
                  <a:lnTo>
                    <a:pt x="204558" y="659244"/>
                  </a:lnTo>
                  <a:lnTo>
                    <a:pt x="208102" y="660527"/>
                  </a:lnTo>
                  <a:lnTo>
                    <a:pt x="209854" y="660463"/>
                  </a:lnTo>
                  <a:lnTo>
                    <a:pt x="213296" y="658876"/>
                  </a:lnTo>
                  <a:lnTo>
                    <a:pt x="214477" y="657593"/>
                  </a:lnTo>
                  <a:lnTo>
                    <a:pt x="215125" y="655815"/>
                  </a:lnTo>
                  <a:lnTo>
                    <a:pt x="231762" y="609930"/>
                  </a:lnTo>
                  <a:close/>
                </a:path>
                <a:path w="711200" h="691515">
                  <a:moveTo>
                    <a:pt x="313093" y="4965"/>
                  </a:moveTo>
                  <a:lnTo>
                    <a:pt x="312445" y="3340"/>
                  </a:lnTo>
                  <a:lnTo>
                    <a:pt x="309753" y="660"/>
                  </a:lnTo>
                  <a:lnTo>
                    <a:pt x="308127" y="0"/>
                  </a:lnTo>
                  <a:lnTo>
                    <a:pt x="304342" y="38"/>
                  </a:lnTo>
                  <a:lnTo>
                    <a:pt x="302742" y="698"/>
                  </a:lnTo>
                  <a:lnTo>
                    <a:pt x="300062" y="3365"/>
                  </a:lnTo>
                  <a:lnTo>
                    <a:pt x="299402" y="4978"/>
                  </a:lnTo>
                  <a:lnTo>
                    <a:pt x="299402" y="6870"/>
                  </a:lnTo>
                  <a:lnTo>
                    <a:pt x="299402" y="55638"/>
                  </a:lnTo>
                  <a:lnTo>
                    <a:pt x="300062" y="57238"/>
                  </a:lnTo>
                  <a:lnTo>
                    <a:pt x="302742" y="59905"/>
                  </a:lnTo>
                  <a:lnTo>
                    <a:pt x="304342" y="60579"/>
                  </a:lnTo>
                  <a:lnTo>
                    <a:pt x="308127" y="60604"/>
                  </a:lnTo>
                  <a:lnTo>
                    <a:pt x="309753" y="59956"/>
                  </a:lnTo>
                  <a:lnTo>
                    <a:pt x="312445" y="57264"/>
                  </a:lnTo>
                  <a:lnTo>
                    <a:pt x="313093" y="55651"/>
                  </a:lnTo>
                  <a:lnTo>
                    <a:pt x="313093" y="4965"/>
                  </a:lnTo>
                  <a:close/>
                </a:path>
                <a:path w="711200" h="691515">
                  <a:moveTo>
                    <a:pt x="340144" y="635635"/>
                  </a:moveTo>
                  <a:lnTo>
                    <a:pt x="339483" y="634022"/>
                  </a:lnTo>
                  <a:lnTo>
                    <a:pt x="336816" y="631355"/>
                  </a:lnTo>
                  <a:lnTo>
                    <a:pt x="335203" y="630694"/>
                  </a:lnTo>
                  <a:lnTo>
                    <a:pt x="331431" y="630694"/>
                  </a:lnTo>
                  <a:lnTo>
                    <a:pt x="329819" y="631355"/>
                  </a:lnTo>
                  <a:lnTo>
                    <a:pt x="327152" y="634022"/>
                  </a:lnTo>
                  <a:lnTo>
                    <a:pt x="326491" y="635635"/>
                  </a:lnTo>
                  <a:lnTo>
                    <a:pt x="326491" y="637527"/>
                  </a:lnTo>
                  <a:lnTo>
                    <a:pt x="326491" y="686409"/>
                  </a:lnTo>
                  <a:lnTo>
                    <a:pt x="327152" y="688009"/>
                  </a:lnTo>
                  <a:lnTo>
                    <a:pt x="329819" y="690676"/>
                  </a:lnTo>
                  <a:lnTo>
                    <a:pt x="331431" y="691349"/>
                  </a:lnTo>
                  <a:lnTo>
                    <a:pt x="335203" y="691349"/>
                  </a:lnTo>
                  <a:lnTo>
                    <a:pt x="336816" y="690676"/>
                  </a:lnTo>
                  <a:lnTo>
                    <a:pt x="339483" y="688009"/>
                  </a:lnTo>
                  <a:lnTo>
                    <a:pt x="340144" y="686409"/>
                  </a:lnTo>
                  <a:lnTo>
                    <a:pt x="340144" y="635635"/>
                  </a:lnTo>
                  <a:close/>
                </a:path>
                <a:path w="711200" h="691515">
                  <a:moveTo>
                    <a:pt x="451637" y="12865"/>
                  </a:moveTo>
                  <a:lnTo>
                    <a:pt x="451180" y="11188"/>
                  </a:lnTo>
                  <a:lnTo>
                    <a:pt x="448868" y="8204"/>
                  </a:lnTo>
                  <a:lnTo>
                    <a:pt x="447357" y="7340"/>
                  </a:lnTo>
                  <a:lnTo>
                    <a:pt x="443623" y="6858"/>
                  </a:lnTo>
                  <a:lnTo>
                    <a:pt x="441934" y="7315"/>
                  </a:lnTo>
                  <a:lnTo>
                    <a:pt x="438962" y="9613"/>
                  </a:lnTo>
                  <a:lnTo>
                    <a:pt x="438086" y="11125"/>
                  </a:lnTo>
                  <a:lnTo>
                    <a:pt x="431469" y="61175"/>
                  </a:lnTo>
                  <a:lnTo>
                    <a:pt x="431927" y="62852"/>
                  </a:lnTo>
                  <a:lnTo>
                    <a:pt x="434238" y="65836"/>
                  </a:lnTo>
                  <a:lnTo>
                    <a:pt x="435749" y="66700"/>
                  </a:lnTo>
                  <a:lnTo>
                    <a:pt x="439496" y="67221"/>
                  </a:lnTo>
                  <a:lnTo>
                    <a:pt x="441185" y="66776"/>
                  </a:lnTo>
                  <a:lnTo>
                    <a:pt x="444195" y="64452"/>
                  </a:lnTo>
                  <a:lnTo>
                    <a:pt x="445046" y="62928"/>
                  </a:lnTo>
                  <a:lnTo>
                    <a:pt x="451396" y="14732"/>
                  </a:lnTo>
                  <a:lnTo>
                    <a:pt x="451637" y="12865"/>
                  </a:lnTo>
                  <a:close/>
                </a:path>
                <a:path w="711200" h="691515">
                  <a:moveTo>
                    <a:pt x="464172" y="668197"/>
                  </a:moveTo>
                  <a:lnTo>
                    <a:pt x="453186" y="618210"/>
                  </a:lnTo>
                  <a:lnTo>
                    <a:pt x="452196" y="616788"/>
                  </a:lnTo>
                  <a:lnTo>
                    <a:pt x="449033" y="614756"/>
                  </a:lnTo>
                  <a:lnTo>
                    <a:pt x="447332" y="614438"/>
                  </a:lnTo>
                  <a:lnTo>
                    <a:pt x="443661" y="615238"/>
                  </a:lnTo>
                  <a:lnTo>
                    <a:pt x="442226" y="616229"/>
                  </a:lnTo>
                  <a:lnTo>
                    <a:pt x="440194" y="619391"/>
                  </a:lnTo>
                  <a:lnTo>
                    <a:pt x="439889" y="621106"/>
                  </a:lnTo>
                  <a:lnTo>
                    <a:pt x="450469" y="669239"/>
                  </a:lnTo>
                  <a:lnTo>
                    <a:pt x="450850" y="671093"/>
                  </a:lnTo>
                  <a:lnTo>
                    <a:pt x="451827" y="672553"/>
                  </a:lnTo>
                  <a:lnTo>
                    <a:pt x="454990" y="674636"/>
                  </a:lnTo>
                  <a:lnTo>
                    <a:pt x="456717" y="674954"/>
                  </a:lnTo>
                  <a:lnTo>
                    <a:pt x="460413" y="674128"/>
                  </a:lnTo>
                  <a:lnTo>
                    <a:pt x="461848" y="673125"/>
                  </a:lnTo>
                  <a:lnTo>
                    <a:pt x="463867" y="669925"/>
                  </a:lnTo>
                  <a:lnTo>
                    <a:pt x="464172" y="668197"/>
                  </a:lnTo>
                  <a:close/>
                </a:path>
                <a:path w="711200" h="691515">
                  <a:moveTo>
                    <a:pt x="596874" y="611530"/>
                  </a:moveTo>
                  <a:lnTo>
                    <a:pt x="596417" y="609841"/>
                  </a:lnTo>
                  <a:lnTo>
                    <a:pt x="565315" y="569798"/>
                  </a:lnTo>
                  <a:lnTo>
                    <a:pt x="563803" y="568921"/>
                  </a:lnTo>
                  <a:lnTo>
                    <a:pt x="560044" y="568426"/>
                  </a:lnTo>
                  <a:lnTo>
                    <a:pt x="558355" y="568871"/>
                  </a:lnTo>
                  <a:lnTo>
                    <a:pt x="555396" y="571220"/>
                  </a:lnTo>
                  <a:lnTo>
                    <a:pt x="554545" y="572744"/>
                  </a:lnTo>
                  <a:lnTo>
                    <a:pt x="554101" y="576465"/>
                  </a:lnTo>
                  <a:lnTo>
                    <a:pt x="554558" y="578142"/>
                  </a:lnTo>
                  <a:lnTo>
                    <a:pt x="584517" y="616800"/>
                  </a:lnTo>
                  <a:lnTo>
                    <a:pt x="585685" y="618286"/>
                  </a:lnTo>
                  <a:lnTo>
                    <a:pt x="587209" y="619150"/>
                  </a:lnTo>
                  <a:lnTo>
                    <a:pt x="590956" y="619607"/>
                  </a:lnTo>
                  <a:lnTo>
                    <a:pt x="592645" y="619125"/>
                  </a:lnTo>
                  <a:lnTo>
                    <a:pt x="595591" y="616775"/>
                  </a:lnTo>
                  <a:lnTo>
                    <a:pt x="596430" y="615251"/>
                  </a:lnTo>
                  <a:lnTo>
                    <a:pt x="596874" y="611530"/>
                  </a:lnTo>
                  <a:close/>
                </a:path>
                <a:path w="711200" h="691515">
                  <a:moveTo>
                    <a:pt x="600900" y="77292"/>
                  </a:moveTo>
                  <a:lnTo>
                    <a:pt x="600405" y="73558"/>
                  </a:lnTo>
                  <a:lnTo>
                    <a:pt x="599541" y="72047"/>
                  </a:lnTo>
                  <a:lnTo>
                    <a:pt x="596557" y="69723"/>
                  </a:lnTo>
                  <a:lnTo>
                    <a:pt x="594868" y="69265"/>
                  </a:lnTo>
                  <a:lnTo>
                    <a:pt x="591108" y="69761"/>
                  </a:lnTo>
                  <a:lnTo>
                    <a:pt x="589597" y="70650"/>
                  </a:lnTo>
                  <a:lnTo>
                    <a:pt x="558698" y="110934"/>
                  </a:lnTo>
                  <a:lnTo>
                    <a:pt x="558253" y="112623"/>
                  </a:lnTo>
                  <a:lnTo>
                    <a:pt x="558749" y="116370"/>
                  </a:lnTo>
                  <a:lnTo>
                    <a:pt x="559625" y="117894"/>
                  </a:lnTo>
                  <a:lnTo>
                    <a:pt x="562648" y="120129"/>
                  </a:lnTo>
                  <a:lnTo>
                    <a:pt x="564337" y="120548"/>
                  </a:lnTo>
                  <a:lnTo>
                    <a:pt x="568045" y="120065"/>
                  </a:lnTo>
                  <a:lnTo>
                    <a:pt x="569556" y="119214"/>
                  </a:lnTo>
                  <a:lnTo>
                    <a:pt x="599338" y="80492"/>
                  </a:lnTo>
                  <a:lnTo>
                    <a:pt x="600456" y="78981"/>
                  </a:lnTo>
                  <a:lnTo>
                    <a:pt x="600900" y="77292"/>
                  </a:lnTo>
                  <a:close/>
                </a:path>
                <a:path w="711200" h="691515">
                  <a:moveTo>
                    <a:pt x="607707" y="340880"/>
                  </a:moveTo>
                  <a:lnTo>
                    <a:pt x="604342" y="299808"/>
                  </a:lnTo>
                  <a:lnTo>
                    <a:pt x="591553" y="252056"/>
                  </a:lnTo>
                  <a:lnTo>
                    <a:pt x="569696" y="207721"/>
                  </a:lnTo>
                  <a:lnTo>
                    <a:pt x="539610" y="168516"/>
                  </a:lnTo>
                  <a:lnTo>
                    <a:pt x="502450" y="135915"/>
                  </a:lnTo>
                  <a:lnTo>
                    <a:pt x="459638" y="111201"/>
                  </a:lnTo>
                  <a:lnTo>
                    <a:pt x="412838" y="95313"/>
                  </a:lnTo>
                  <a:lnTo>
                    <a:pt x="363829" y="88849"/>
                  </a:lnTo>
                  <a:lnTo>
                    <a:pt x="355587" y="88722"/>
                  </a:lnTo>
                  <a:lnTo>
                    <a:pt x="339090" y="89255"/>
                  </a:lnTo>
                  <a:lnTo>
                    <a:pt x="298361" y="95427"/>
                  </a:lnTo>
                  <a:lnTo>
                    <a:pt x="259092" y="107899"/>
                  </a:lnTo>
                  <a:lnTo>
                    <a:pt x="222427" y="126733"/>
                  </a:lnTo>
                  <a:lnTo>
                    <a:pt x="183210" y="156819"/>
                  </a:lnTo>
                  <a:lnTo>
                    <a:pt x="150622" y="193979"/>
                  </a:lnTo>
                  <a:lnTo>
                    <a:pt x="125907" y="236778"/>
                  </a:lnTo>
                  <a:lnTo>
                    <a:pt x="110007" y="283591"/>
                  </a:lnTo>
                  <a:lnTo>
                    <a:pt x="103555" y="332587"/>
                  </a:lnTo>
                  <a:lnTo>
                    <a:pt x="103416" y="340829"/>
                  </a:lnTo>
                  <a:lnTo>
                    <a:pt x="103962" y="357327"/>
                  </a:lnTo>
                  <a:lnTo>
                    <a:pt x="112014" y="406107"/>
                  </a:lnTo>
                  <a:lnTo>
                    <a:pt x="129413" y="452361"/>
                  </a:lnTo>
                  <a:lnTo>
                    <a:pt x="155511" y="494347"/>
                  </a:lnTo>
                  <a:lnTo>
                    <a:pt x="189306" y="530415"/>
                  </a:lnTo>
                  <a:lnTo>
                    <a:pt x="229476" y="559219"/>
                  </a:lnTo>
                  <a:lnTo>
                    <a:pt x="274497" y="579615"/>
                  </a:lnTo>
                  <a:lnTo>
                    <a:pt x="322630" y="590842"/>
                  </a:lnTo>
                  <a:lnTo>
                    <a:pt x="355536" y="593001"/>
                  </a:lnTo>
                  <a:lnTo>
                    <a:pt x="372033" y="592467"/>
                  </a:lnTo>
                  <a:lnTo>
                    <a:pt x="420801" y="584415"/>
                  </a:lnTo>
                  <a:lnTo>
                    <a:pt x="467067" y="567004"/>
                  </a:lnTo>
                  <a:lnTo>
                    <a:pt x="509041" y="540905"/>
                  </a:lnTo>
                  <a:lnTo>
                    <a:pt x="545122" y="507123"/>
                  </a:lnTo>
                  <a:lnTo>
                    <a:pt x="573913" y="466953"/>
                  </a:lnTo>
                  <a:lnTo>
                    <a:pt x="594321" y="421932"/>
                  </a:lnTo>
                  <a:lnTo>
                    <a:pt x="605548" y="373786"/>
                  </a:lnTo>
                  <a:lnTo>
                    <a:pt x="607707" y="340880"/>
                  </a:lnTo>
                  <a:close/>
                </a:path>
                <a:path w="711200" h="691515">
                  <a:moveTo>
                    <a:pt x="685101" y="187261"/>
                  </a:moveTo>
                  <a:lnTo>
                    <a:pt x="684936" y="185521"/>
                  </a:lnTo>
                  <a:lnTo>
                    <a:pt x="683158" y="182219"/>
                  </a:lnTo>
                  <a:lnTo>
                    <a:pt x="681799" y="181140"/>
                  </a:lnTo>
                  <a:lnTo>
                    <a:pt x="678205" y="180060"/>
                  </a:lnTo>
                  <a:lnTo>
                    <a:pt x="676478" y="180213"/>
                  </a:lnTo>
                  <a:lnTo>
                    <a:pt x="631672" y="204063"/>
                  </a:lnTo>
                  <a:lnTo>
                    <a:pt x="630555" y="205409"/>
                  </a:lnTo>
                  <a:lnTo>
                    <a:pt x="629462" y="209054"/>
                  </a:lnTo>
                  <a:lnTo>
                    <a:pt x="629653" y="210794"/>
                  </a:lnTo>
                  <a:lnTo>
                    <a:pt x="631431" y="214134"/>
                  </a:lnTo>
                  <a:lnTo>
                    <a:pt x="632764" y="215252"/>
                  </a:lnTo>
                  <a:lnTo>
                    <a:pt x="636371" y="216357"/>
                  </a:lnTo>
                  <a:lnTo>
                    <a:pt x="638098" y="216166"/>
                  </a:lnTo>
                  <a:lnTo>
                    <a:pt x="681291" y="193116"/>
                  </a:lnTo>
                  <a:lnTo>
                    <a:pt x="682929" y="192201"/>
                  </a:lnTo>
                  <a:lnTo>
                    <a:pt x="684022" y="190855"/>
                  </a:lnTo>
                  <a:lnTo>
                    <a:pt x="685101" y="187261"/>
                  </a:lnTo>
                  <a:close/>
                </a:path>
                <a:path w="711200" h="691515">
                  <a:moveTo>
                    <a:pt x="689749" y="494639"/>
                  </a:moveTo>
                  <a:lnTo>
                    <a:pt x="689698" y="492887"/>
                  </a:lnTo>
                  <a:lnTo>
                    <a:pt x="688098" y="489419"/>
                  </a:lnTo>
                  <a:lnTo>
                    <a:pt x="686803" y="488238"/>
                  </a:lnTo>
                  <a:lnTo>
                    <a:pt x="639229" y="470750"/>
                  </a:lnTo>
                  <a:lnTo>
                    <a:pt x="637489" y="470814"/>
                  </a:lnTo>
                  <a:lnTo>
                    <a:pt x="634047" y="472401"/>
                  </a:lnTo>
                  <a:lnTo>
                    <a:pt x="632866" y="473684"/>
                  </a:lnTo>
                  <a:lnTo>
                    <a:pt x="631545" y="477227"/>
                  </a:lnTo>
                  <a:lnTo>
                    <a:pt x="631609" y="478980"/>
                  </a:lnTo>
                  <a:lnTo>
                    <a:pt x="633196" y="482422"/>
                  </a:lnTo>
                  <a:lnTo>
                    <a:pt x="634479" y="483603"/>
                  </a:lnTo>
                  <a:lnTo>
                    <a:pt x="680364" y="500468"/>
                  </a:lnTo>
                  <a:lnTo>
                    <a:pt x="682129" y="501116"/>
                  </a:lnTo>
                  <a:lnTo>
                    <a:pt x="683856" y="501053"/>
                  </a:lnTo>
                  <a:lnTo>
                    <a:pt x="687260" y="499465"/>
                  </a:lnTo>
                  <a:lnTo>
                    <a:pt x="688428" y="498182"/>
                  </a:lnTo>
                  <a:lnTo>
                    <a:pt x="689749" y="494639"/>
                  </a:lnTo>
                  <a:close/>
                </a:path>
                <a:path w="711200" h="691515">
                  <a:moveTo>
                    <a:pt x="711047" y="332117"/>
                  </a:moveTo>
                  <a:lnTo>
                    <a:pt x="710374" y="330504"/>
                  </a:lnTo>
                  <a:lnTo>
                    <a:pt x="707707" y="327837"/>
                  </a:lnTo>
                  <a:lnTo>
                    <a:pt x="706094" y="327177"/>
                  </a:lnTo>
                  <a:lnTo>
                    <a:pt x="655332" y="327177"/>
                  </a:lnTo>
                  <a:lnTo>
                    <a:pt x="653719" y="327837"/>
                  </a:lnTo>
                  <a:lnTo>
                    <a:pt x="651052" y="330504"/>
                  </a:lnTo>
                  <a:lnTo>
                    <a:pt x="650379" y="332117"/>
                  </a:lnTo>
                  <a:lnTo>
                    <a:pt x="650379" y="335889"/>
                  </a:lnTo>
                  <a:lnTo>
                    <a:pt x="651052" y="337502"/>
                  </a:lnTo>
                  <a:lnTo>
                    <a:pt x="653719" y="340169"/>
                  </a:lnTo>
                  <a:lnTo>
                    <a:pt x="655332" y="340829"/>
                  </a:lnTo>
                  <a:lnTo>
                    <a:pt x="657212" y="340829"/>
                  </a:lnTo>
                  <a:lnTo>
                    <a:pt x="706094" y="340829"/>
                  </a:lnTo>
                  <a:lnTo>
                    <a:pt x="707707" y="340169"/>
                  </a:lnTo>
                  <a:lnTo>
                    <a:pt x="710374" y="337502"/>
                  </a:lnTo>
                  <a:lnTo>
                    <a:pt x="711047" y="335889"/>
                  </a:lnTo>
                  <a:lnTo>
                    <a:pt x="711047" y="332117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46F98B99-F1CF-3682-C2B6-14F0F2CEA3D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9904" y="7895618"/>
              <a:ext cx="9260710" cy="2391381"/>
            </a:xfrm>
            <a:prstGeom prst="rect">
              <a:avLst/>
            </a:prstGeom>
          </p:spPr>
        </p:pic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72B4FB90-B40A-2346-97D9-C5C68CBED51A}"/>
                </a:ext>
              </a:extLst>
            </p:cNvPr>
            <p:cNvSpPr/>
            <p:nvPr/>
          </p:nvSpPr>
          <p:spPr>
            <a:xfrm>
              <a:off x="10503459" y="8078647"/>
              <a:ext cx="2118995" cy="548005"/>
            </a:xfrm>
            <a:custGeom>
              <a:avLst/>
              <a:gdLst/>
              <a:ahLst/>
              <a:cxnLst/>
              <a:rect l="l" t="t" r="r" b="b"/>
              <a:pathLst>
                <a:path w="2118995" h="548004">
                  <a:moveTo>
                    <a:pt x="377456" y="114274"/>
                  </a:moveTo>
                  <a:lnTo>
                    <a:pt x="351612" y="78625"/>
                  </a:lnTo>
                  <a:lnTo>
                    <a:pt x="324231" y="70815"/>
                  </a:lnTo>
                  <a:lnTo>
                    <a:pt x="317677" y="71323"/>
                  </a:lnTo>
                  <a:lnTo>
                    <a:pt x="311226" y="72974"/>
                  </a:lnTo>
                  <a:lnTo>
                    <a:pt x="311277" y="65684"/>
                  </a:lnTo>
                  <a:lnTo>
                    <a:pt x="283654" y="35064"/>
                  </a:lnTo>
                  <a:lnTo>
                    <a:pt x="276758" y="33731"/>
                  </a:lnTo>
                  <a:lnTo>
                    <a:pt x="262216" y="34975"/>
                  </a:lnTo>
                  <a:lnTo>
                    <a:pt x="255651" y="37465"/>
                  </a:lnTo>
                  <a:lnTo>
                    <a:pt x="249796" y="41821"/>
                  </a:lnTo>
                  <a:lnTo>
                    <a:pt x="249631" y="36715"/>
                  </a:lnTo>
                  <a:lnTo>
                    <a:pt x="222097" y="2755"/>
                  </a:lnTo>
                  <a:lnTo>
                    <a:pt x="207149" y="0"/>
                  </a:lnTo>
                  <a:lnTo>
                    <a:pt x="202120" y="266"/>
                  </a:lnTo>
                  <a:lnTo>
                    <a:pt x="169316" y="21907"/>
                  </a:lnTo>
                  <a:lnTo>
                    <a:pt x="165684" y="31330"/>
                  </a:lnTo>
                  <a:lnTo>
                    <a:pt x="161861" y="27609"/>
                  </a:lnTo>
                  <a:lnTo>
                    <a:pt x="127419" y="15265"/>
                  </a:lnTo>
                  <a:lnTo>
                    <a:pt x="116776" y="16154"/>
                  </a:lnTo>
                  <a:lnTo>
                    <a:pt x="78524" y="42608"/>
                  </a:lnTo>
                  <a:lnTo>
                    <a:pt x="70954" y="67805"/>
                  </a:lnTo>
                  <a:lnTo>
                    <a:pt x="55181" y="68021"/>
                  </a:lnTo>
                  <a:lnTo>
                    <a:pt x="14592" y="87223"/>
                  </a:lnTo>
                  <a:lnTo>
                    <a:pt x="0" y="114769"/>
                  </a:lnTo>
                  <a:lnTo>
                    <a:pt x="342" y="118122"/>
                  </a:lnTo>
                  <a:lnTo>
                    <a:pt x="18897" y="135001"/>
                  </a:lnTo>
                  <a:lnTo>
                    <a:pt x="20586" y="135001"/>
                  </a:lnTo>
                  <a:lnTo>
                    <a:pt x="358508" y="135013"/>
                  </a:lnTo>
                  <a:lnTo>
                    <a:pt x="377202" y="117703"/>
                  </a:lnTo>
                  <a:lnTo>
                    <a:pt x="377456" y="114274"/>
                  </a:lnTo>
                  <a:close/>
                </a:path>
                <a:path w="2118995" h="548004">
                  <a:moveTo>
                    <a:pt x="2118804" y="527278"/>
                  </a:moveTo>
                  <a:lnTo>
                    <a:pt x="2093137" y="491756"/>
                  </a:lnTo>
                  <a:lnTo>
                    <a:pt x="2065756" y="483908"/>
                  </a:lnTo>
                  <a:lnTo>
                    <a:pt x="2059216" y="484428"/>
                  </a:lnTo>
                  <a:lnTo>
                    <a:pt x="2052751" y="486117"/>
                  </a:lnTo>
                  <a:lnTo>
                    <a:pt x="2052840" y="478815"/>
                  </a:lnTo>
                  <a:lnTo>
                    <a:pt x="2025269" y="448119"/>
                  </a:lnTo>
                  <a:lnTo>
                    <a:pt x="2018372" y="446773"/>
                  </a:lnTo>
                  <a:lnTo>
                    <a:pt x="2003818" y="448017"/>
                  </a:lnTo>
                  <a:lnTo>
                    <a:pt x="1997252" y="450507"/>
                  </a:lnTo>
                  <a:lnTo>
                    <a:pt x="1991398" y="454875"/>
                  </a:lnTo>
                  <a:lnTo>
                    <a:pt x="1991093" y="449872"/>
                  </a:lnTo>
                  <a:lnTo>
                    <a:pt x="1963496" y="416826"/>
                  </a:lnTo>
                  <a:lnTo>
                    <a:pt x="1948802" y="414134"/>
                  </a:lnTo>
                  <a:lnTo>
                    <a:pt x="1943862" y="414388"/>
                  </a:lnTo>
                  <a:lnTo>
                    <a:pt x="1911299" y="435292"/>
                  </a:lnTo>
                  <a:lnTo>
                    <a:pt x="1907514" y="444474"/>
                  </a:lnTo>
                  <a:lnTo>
                    <a:pt x="1903679" y="440766"/>
                  </a:lnTo>
                  <a:lnTo>
                    <a:pt x="1869300" y="428472"/>
                  </a:lnTo>
                  <a:lnTo>
                    <a:pt x="1858670" y="429361"/>
                  </a:lnTo>
                  <a:lnTo>
                    <a:pt x="1820468" y="455739"/>
                  </a:lnTo>
                  <a:lnTo>
                    <a:pt x="1812848" y="480872"/>
                  </a:lnTo>
                  <a:lnTo>
                    <a:pt x="1797088" y="481114"/>
                  </a:lnTo>
                  <a:lnTo>
                    <a:pt x="1756498" y="500316"/>
                  </a:lnTo>
                  <a:lnTo>
                    <a:pt x="1741868" y="527558"/>
                  </a:lnTo>
                  <a:lnTo>
                    <a:pt x="1742198" y="530923"/>
                  </a:lnTo>
                  <a:lnTo>
                    <a:pt x="1762493" y="547852"/>
                  </a:lnTo>
                  <a:lnTo>
                    <a:pt x="2100300" y="547801"/>
                  </a:lnTo>
                  <a:lnTo>
                    <a:pt x="2118525" y="530631"/>
                  </a:lnTo>
                  <a:lnTo>
                    <a:pt x="2118804" y="52727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0756C752-8737-ADBF-3894-51FB521A1D2C}"/>
              </a:ext>
            </a:extLst>
          </p:cNvPr>
          <p:cNvSpPr txBox="1"/>
          <p:nvPr/>
        </p:nvSpPr>
        <p:spPr>
          <a:xfrm>
            <a:off x="4206363" y="2797514"/>
            <a:ext cx="9928860" cy="1587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0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Lorem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ipsum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dolor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sit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amet,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consectetur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adipiscing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elit.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Etiam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vitae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risus.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fringilla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commodo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rutrum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lacinia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scelerisque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in.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Vestibulum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velit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velit,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condimentum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ante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pretium,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bibendum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fermentum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neque.</a:t>
            </a:r>
            <a:r>
              <a:rPr sz="22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Pellentesque viverra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volutpat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neque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dapibus.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justo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36E61601-A694-C669-D84A-FA0E11C7A5BB}"/>
              </a:ext>
            </a:extLst>
          </p:cNvPr>
          <p:cNvSpPr txBox="1"/>
          <p:nvPr/>
        </p:nvSpPr>
        <p:spPr>
          <a:xfrm>
            <a:off x="4206363" y="5374185"/>
            <a:ext cx="9928860" cy="1587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0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Lorem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ipsum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dolor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sit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amet,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consectetur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adipiscing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elit.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Etiam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vitae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risus.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fringilla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commodo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rutrum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lacinia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dui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scelerisque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in.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Vestibulum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velit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velit,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condimentum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ante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pretium,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bibendum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fermentum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neque.</a:t>
            </a:r>
            <a:r>
              <a:rPr sz="22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Pellentesque viverra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volutpat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neque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dapibus.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justo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34" name="object 34">
            <a:extLst>
              <a:ext uri="{FF2B5EF4-FFF2-40B4-BE49-F238E27FC236}">
                <a16:creationId xmlns:a16="http://schemas.microsoft.com/office/drawing/2014/main" id="{C99688C7-7A86-C4DB-1CED-C51F5CA68250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4632606" cy="2440210"/>
          </a:xfrm>
          <a:prstGeom prst="rect">
            <a:avLst/>
          </a:prstGeom>
        </p:spPr>
      </p:pic>
      <p:pic>
        <p:nvPicPr>
          <p:cNvPr id="35" name="object 35">
            <a:extLst>
              <a:ext uri="{FF2B5EF4-FFF2-40B4-BE49-F238E27FC236}">
                <a16:creationId xmlns:a16="http://schemas.microsoft.com/office/drawing/2014/main" id="{78312F32-DDBE-1547-9790-06633C74A214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424951" y="0"/>
            <a:ext cx="4863047" cy="24402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1F23C4F-F617-E7C5-99A2-E930E7435156}"/>
              </a:ext>
            </a:extLst>
          </p:cNvPr>
          <p:cNvSpPr txBox="1"/>
          <p:nvPr/>
        </p:nvSpPr>
        <p:spPr>
          <a:xfrm>
            <a:off x="2106166" y="2444514"/>
            <a:ext cx="14075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How has population growth affected total emissions in each country?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72DF098-3986-88EE-C3FA-B4304452B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377" y="3258107"/>
            <a:ext cx="7162800" cy="44006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A65835C-2682-E51C-B978-6B79763565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8246" y="3547725"/>
            <a:ext cx="7031670" cy="455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34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654CB-EA1F-D2BA-DDFF-D25258D9C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B8590859-3D3C-7E93-756B-52C2452C3AC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03681"/>
            <a:ext cx="5047164" cy="2383317"/>
          </a:xfrm>
          <a:prstGeom prst="rect">
            <a:avLst/>
          </a:prstGeom>
        </p:spPr>
      </p:pic>
      <p:grpSp>
        <p:nvGrpSpPr>
          <p:cNvPr id="4" name="object 4">
            <a:extLst>
              <a:ext uri="{FF2B5EF4-FFF2-40B4-BE49-F238E27FC236}">
                <a16:creationId xmlns:a16="http://schemas.microsoft.com/office/drawing/2014/main" id="{0EAC925D-78DD-19F5-EC79-1B24B445D68A}"/>
              </a:ext>
            </a:extLst>
          </p:cNvPr>
          <p:cNvGrpSpPr/>
          <p:nvPr/>
        </p:nvGrpSpPr>
        <p:grpSpPr>
          <a:xfrm>
            <a:off x="13344855" y="7972755"/>
            <a:ext cx="4943475" cy="2314575"/>
            <a:chOff x="13344855" y="7972755"/>
            <a:chExt cx="4943475" cy="231457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233F907-30B8-3686-84F4-3F921EE6A221}"/>
                </a:ext>
              </a:extLst>
            </p:cNvPr>
            <p:cNvSpPr/>
            <p:nvPr/>
          </p:nvSpPr>
          <p:spPr>
            <a:xfrm>
              <a:off x="15581629" y="7991214"/>
              <a:ext cx="2706370" cy="2296160"/>
            </a:xfrm>
            <a:custGeom>
              <a:avLst/>
              <a:gdLst/>
              <a:ahLst/>
              <a:cxnLst/>
              <a:rect l="l" t="t" r="r" b="b"/>
              <a:pathLst>
                <a:path w="2706369" h="2296159">
                  <a:moveTo>
                    <a:pt x="0" y="2295784"/>
                  </a:moveTo>
                  <a:lnTo>
                    <a:pt x="2706370" y="2295784"/>
                  </a:lnTo>
                  <a:lnTo>
                    <a:pt x="2706370" y="606191"/>
                  </a:lnTo>
                  <a:lnTo>
                    <a:pt x="2672149" y="571587"/>
                  </a:lnTo>
                  <a:lnTo>
                    <a:pt x="2635708" y="535958"/>
                  </a:lnTo>
                  <a:lnTo>
                    <a:pt x="2598041" y="500339"/>
                  </a:lnTo>
                  <a:lnTo>
                    <a:pt x="2559256" y="464868"/>
                  </a:lnTo>
                  <a:lnTo>
                    <a:pt x="2519462" y="429685"/>
                  </a:lnTo>
                  <a:lnTo>
                    <a:pt x="2478767" y="394929"/>
                  </a:lnTo>
                  <a:lnTo>
                    <a:pt x="2437280" y="360739"/>
                  </a:lnTo>
                  <a:lnTo>
                    <a:pt x="2395110" y="327254"/>
                  </a:lnTo>
                  <a:lnTo>
                    <a:pt x="2352365" y="294613"/>
                  </a:lnTo>
                  <a:lnTo>
                    <a:pt x="2309153" y="262955"/>
                  </a:lnTo>
                  <a:lnTo>
                    <a:pt x="2265584" y="232419"/>
                  </a:lnTo>
                  <a:lnTo>
                    <a:pt x="2221765" y="203145"/>
                  </a:lnTo>
                  <a:lnTo>
                    <a:pt x="2177806" y="175272"/>
                  </a:lnTo>
                  <a:lnTo>
                    <a:pt x="2133815" y="148938"/>
                  </a:lnTo>
                  <a:lnTo>
                    <a:pt x="2089901" y="124283"/>
                  </a:lnTo>
                  <a:lnTo>
                    <a:pt x="2046172" y="101446"/>
                  </a:lnTo>
                  <a:lnTo>
                    <a:pt x="2002736" y="80566"/>
                  </a:lnTo>
                  <a:lnTo>
                    <a:pt x="1959703" y="61781"/>
                  </a:lnTo>
                  <a:lnTo>
                    <a:pt x="1917180" y="45232"/>
                  </a:lnTo>
                  <a:lnTo>
                    <a:pt x="1875277" y="31058"/>
                  </a:lnTo>
                  <a:lnTo>
                    <a:pt x="1834102" y="19396"/>
                  </a:lnTo>
                  <a:lnTo>
                    <a:pt x="1793764" y="10387"/>
                  </a:lnTo>
                  <a:lnTo>
                    <a:pt x="1754222" y="4157"/>
                  </a:lnTo>
                  <a:lnTo>
                    <a:pt x="1716032" y="883"/>
                  </a:lnTo>
                  <a:lnTo>
                    <a:pt x="1675796" y="0"/>
                  </a:lnTo>
                  <a:lnTo>
                    <a:pt x="1636015" y="1105"/>
                  </a:lnTo>
                  <a:lnTo>
                    <a:pt x="1596689" y="4157"/>
                  </a:lnTo>
                  <a:lnTo>
                    <a:pt x="1557816" y="9114"/>
                  </a:lnTo>
                  <a:lnTo>
                    <a:pt x="1519397" y="15933"/>
                  </a:lnTo>
                  <a:lnTo>
                    <a:pt x="1481430" y="24571"/>
                  </a:lnTo>
                  <a:lnTo>
                    <a:pt x="1443916" y="34986"/>
                  </a:lnTo>
                  <a:lnTo>
                    <a:pt x="1406853" y="47136"/>
                  </a:lnTo>
                  <a:lnTo>
                    <a:pt x="1370241" y="60977"/>
                  </a:lnTo>
                  <a:lnTo>
                    <a:pt x="1334079" y="76469"/>
                  </a:lnTo>
                  <a:lnTo>
                    <a:pt x="1298367" y="93568"/>
                  </a:lnTo>
                  <a:lnTo>
                    <a:pt x="1263104" y="112231"/>
                  </a:lnTo>
                  <a:lnTo>
                    <a:pt x="1228289" y="132417"/>
                  </a:lnTo>
                  <a:lnTo>
                    <a:pt x="1193922" y="154082"/>
                  </a:lnTo>
                  <a:lnTo>
                    <a:pt x="1160003" y="177185"/>
                  </a:lnTo>
                  <a:lnTo>
                    <a:pt x="1126530" y="201683"/>
                  </a:lnTo>
                  <a:lnTo>
                    <a:pt x="1093503" y="227533"/>
                  </a:lnTo>
                  <a:lnTo>
                    <a:pt x="1060921" y="254693"/>
                  </a:lnTo>
                  <a:lnTo>
                    <a:pt x="1028785" y="283121"/>
                  </a:lnTo>
                  <a:lnTo>
                    <a:pt x="997092" y="312774"/>
                  </a:lnTo>
                  <a:lnTo>
                    <a:pt x="965843" y="343609"/>
                  </a:lnTo>
                  <a:lnTo>
                    <a:pt x="935038" y="375585"/>
                  </a:lnTo>
                  <a:lnTo>
                    <a:pt x="904674" y="408658"/>
                  </a:lnTo>
                  <a:lnTo>
                    <a:pt x="874753" y="442786"/>
                  </a:lnTo>
                  <a:lnTo>
                    <a:pt x="845272" y="477928"/>
                  </a:lnTo>
                  <a:lnTo>
                    <a:pt x="816233" y="514039"/>
                  </a:lnTo>
                  <a:lnTo>
                    <a:pt x="787633" y="551079"/>
                  </a:lnTo>
                  <a:lnTo>
                    <a:pt x="759472" y="589004"/>
                  </a:lnTo>
                  <a:lnTo>
                    <a:pt x="731751" y="627772"/>
                  </a:lnTo>
                  <a:lnTo>
                    <a:pt x="704467" y="667340"/>
                  </a:lnTo>
                  <a:lnTo>
                    <a:pt x="677621" y="707666"/>
                  </a:lnTo>
                  <a:lnTo>
                    <a:pt x="651212" y="748708"/>
                  </a:lnTo>
                  <a:lnTo>
                    <a:pt x="625240" y="790423"/>
                  </a:lnTo>
                  <a:lnTo>
                    <a:pt x="599703" y="832769"/>
                  </a:lnTo>
                  <a:lnTo>
                    <a:pt x="574601" y="875703"/>
                  </a:lnTo>
                  <a:lnTo>
                    <a:pt x="549934" y="919182"/>
                  </a:lnTo>
                  <a:lnTo>
                    <a:pt x="525701" y="963165"/>
                  </a:lnTo>
                  <a:lnTo>
                    <a:pt x="501901" y="1007609"/>
                  </a:lnTo>
                  <a:lnTo>
                    <a:pt x="478534" y="1052471"/>
                  </a:lnTo>
                  <a:lnTo>
                    <a:pt x="455599" y="1097709"/>
                  </a:lnTo>
                  <a:lnTo>
                    <a:pt x="433096" y="1143281"/>
                  </a:lnTo>
                  <a:lnTo>
                    <a:pt x="411023" y="1189143"/>
                  </a:lnTo>
                  <a:lnTo>
                    <a:pt x="389381" y="1235254"/>
                  </a:lnTo>
                  <a:lnTo>
                    <a:pt x="368169" y="1281571"/>
                  </a:lnTo>
                  <a:lnTo>
                    <a:pt x="347385" y="1328052"/>
                  </a:lnTo>
                  <a:lnTo>
                    <a:pt x="327030" y="1374654"/>
                  </a:lnTo>
                  <a:lnTo>
                    <a:pt x="307103" y="1421334"/>
                  </a:lnTo>
                  <a:lnTo>
                    <a:pt x="287604" y="1468051"/>
                  </a:lnTo>
                  <a:lnTo>
                    <a:pt x="268531" y="1514762"/>
                  </a:lnTo>
                  <a:lnTo>
                    <a:pt x="249884" y="1561424"/>
                  </a:lnTo>
                  <a:lnTo>
                    <a:pt x="231662" y="1607994"/>
                  </a:lnTo>
                  <a:lnTo>
                    <a:pt x="213866" y="1654432"/>
                  </a:lnTo>
                  <a:lnTo>
                    <a:pt x="196494" y="1700693"/>
                  </a:lnTo>
                  <a:lnTo>
                    <a:pt x="179545" y="1746735"/>
                  </a:lnTo>
                  <a:lnTo>
                    <a:pt x="163019" y="1792517"/>
                  </a:lnTo>
                  <a:lnTo>
                    <a:pt x="146916" y="1837995"/>
                  </a:lnTo>
                  <a:lnTo>
                    <a:pt x="131235" y="1883128"/>
                  </a:lnTo>
                  <a:lnTo>
                    <a:pt x="115975" y="1927872"/>
                  </a:lnTo>
                  <a:lnTo>
                    <a:pt x="101136" y="1972185"/>
                  </a:lnTo>
                  <a:lnTo>
                    <a:pt x="86716" y="2016025"/>
                  </a:lnTo>
                  <a:lnTo>
                    <a:pt x="71417" y="2063081"/>
                  </a:lnTo>
                  <a:lnTo>
                    <a:pt x="56384" y="2110209"/>
                  </a:lnTo>
                  <a:lnTo>
                    <a:pt x="41619" y="2157409"/>
                  </a:lnTo>
                  <a:lnTo>
                    <a:pt x="27120" y="2204681"/>
                  </a:lnTo>
                  <a:lnTo>
                    <a:pt x="12888" y="2252026"/>
                  </a:lnTo>
                  <a:lnTo>
                    <a:pt x="0" y="2295784"/>
                  </a:lnTo>
                  <a:close/>
                </a:path>
              </a:pathLst>
            </a:custGeom>
            <a:solidFill>
              <a:srgbClr val="4F81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C4132E6-5EA1-6AB6-EB08-AF3F666482F2}"/>
                </a:ext>
              </a:extLst>
            </p:cNvPr>
            <p:cNvSpPr/>
            <p:nvPr/>
          </p:nvSpPr>
          <p:spPr>
            <a:xfrm>
              <a:off x="13400359" y="8314525"/>
              <a:ext cx="2992120" cy="1972945"/>
            </a:xfrm>
            <a:custGeom>
              <a:avLst/>
              <a:gdLst/>
              <a:ahLst/>
              <a:cxnLst/>
              <a:rect l="l" t="t" r="r" b="b"/>
              <a:pathLst>
                <a:path w="2992119" h="1972945">
                  <a:moveTo>
                    <a:pt x="0" y="1972474"/>
                  </a:moveTo>
                  <a:lnTo>
                    <a:pt x="2991844" y="1972474"/>
                  </a:lnTo>
                  <a:lnTo>
                    <a:pt x="2969554" y="1911203"/>
                  </a:lnTo>
                  <a:lnTo>
                    <a:pt x="2951988" y="1864114"/>
                  </a:lnTo>
                  <a:lnTo>
                    <a:pt x="2934110" y="1817143"/>
                  </a:lnTo>
                  <a:lnTo>
                    <a:pt x="2915921" y="1770289"/>
                  </a:lnTo>
                  <a:lnTo>
                    <a:pt x="2897421" y="1723552"/>
                  </a:lnTo>
                  <a:lnTo>
                    <a:pt x="2878608" y="1676933"/>
                  </a:lnTo>
                  <a:lnTo>
                    <a:pt x="2859485" y="1630432"/>
                  </a:lnTo>
                  <a:lnTo>
                    <a:pt x="2840050" y="1584047"/>
                  </a:lnTo>
                  <a:lnTo>
                    <a:pt x="2820303" y="1537780"/>
                  </a:lnTo>
                  <a:lnTo>
                    <a:pt x="2800245" y="1491631"/>
                  </a:lnTo>
                  <a:lnTo>
                    <a:pt x="2779875" y="1445599"/>
                  </a:lnTo>
                  <a:lnTo>
                    <a:pt x="2759194" y="1399684"/>
                  </a:lnTo>
                  <a:lnTo>
                    <a:pt x="2738201" y="1353887"/>
                  </a:lnTo>
                  <a:lnTo>
                    <a:pt x="2716563" y="1307899"/>
                  </a:lnTo>
                  <a:lnTo>
                    <a:pt x="2694382" y="1261760"/>
                  </a:lnTo>
                  <a:lnTo>
                    <a:pt x="2671661" y="1215530"/>
                  </a:lnTo>
                  <a:lnTo>
                    <a:pt x="2648405" y="1169271"/>
                  </a:lnTo>
                  <a:lnTo>
                    <a:pt x="2624617" y="1123045"/>
                  </a:lnTo>
                  <a:lnTo>
                    <a:pt x="2600301" y="1076914"/>
                  </a:lnTo>
                  <a:lnTo>
                    <a:pt x="2575461" y="1030939"/>
                  </a:lnTo>
                  <a:lnTo>
                    <a:pt x="2550099" y="985183"/>
                  </a:lnTo>
                  <a:lnTo>
                    <a:pt x="2524221" y="939707"/>
                  </a:lnTo>
                  <a:lnTo>
                    <a:pt x="2497829" y="894573"/>
                  </a:lnTo>
                  <a:lnTo>
                    <a:pt x="2470928" y="849843"/>
                  </a:lnTo>
                  <a:lnTo>
                    <a:pt x="2443520" y="805578"/>
                  </a:lnTo>
                  <a:lnTo>
                    <a:pt x="2415610" y="761841"/>
                  </a:lnTo>
                  <a:lnTo>
                    <a:pt x="2387201" y="718693"/>
                  </a:lnTo>
                  <a:lnTo>
                    <a:pt x="2358298" y="676196"/>
                  </a:lnTo>
                  <a:lnTo>
                    <a:pt x="2328902" y="634411"/>
                  </a:lnTo>
                  <a:lnTo>
                    <a:pt x="2299020" y="593402"/>
                  </a:lnTo>
                  <a:lnTo>
                    <a:pt x="2268653" y="553228"/>
                  </a:lnTo>
                  <a:lnTo>
                    <a:pt x="2237805" y="513953"/>
                  </a:lnTo>
                  <a:lnTo>
                    <a:pt x="2206481" y="475638"/>
                  </a:lnTo>
                  <a:lnTo>
                    <a:pt x="2174684" y="438345"/>
                  </a:lnTo>
                  <a:lnTo>
                    <a:pt x="2142996" y="402249"/>
                  </a:lnTo>
                  <a:lnTo>
                    <a:pt x="2110373" y="367156"/>
                  </a:lnTo>
                  <a:lnTo>
                    <a:pt x="2076815" y="333066"/>
                  </a:lnTo>
                  <a:lnTo>
                    <a:pt x="2042323" y="299979"/>
                  </a:lnTo>
                  <a:lnTo>
                    <a:pt x="2006897" y="267894"/>
                  </a:lnTo>
                  <a:lnTo>
                    <a:pt x="1970535" y="236811"/>
                  </a:lnTo>
                  <a:lnTo>
                    <a:pt x="1933239" y="206731"/>
                  </a:lnTo>
                  <a:lnTo>
                    <a:pt x="1895009" y="177654"/>
                  </a:lnTo>
                  <a:lnTo>
                    <a:pt x="1851199" y="147591"/>
                  </a:lnTo>
                  <a:lnTo>
                    <a:pt x="1806735" y="119985"/>
                  </a:lnTo>
                  <a:lnTo>
                    <a:pt x="1761630" y="94944"/>
                  </a:lnTo>
                  <a:lnTo>
                    <a:pt x="1715899" y="72578"/>
                  </a:lnTo>
                  <a:lnTo>
                    <a:pt x="1669553" y="52996"/>
                  </a:lnTo>
                  <a:lnTo>
                    <a:pt x="1622607" y="36306"/>
                  </a:lnTo>
                  <a:lnTo>
                    <a:pt x="1575073" y="22619"/>
                  </a:lnTo>
                  <a:lnTo>
                    <a:pt x="1526964" y="12042"/>
                  </a:lnTo>
                  <a:lnTo>
                    <a:pt x="1478295" y="4685"/>
                  </a:lnTo>
                  <a:lnTo>
                    <a:pt x="1429077" y="658"/>
                  </a:lnTo>
                  <a:lnTo>
                    <a:pt x="1388866" y="0"/>
                  </a:lnTo>
                  <a:lnTo>
                    <a:pt x="1349210" y="1767"/>
                  </a:lnTo>
                  <a:lnTo>
                    <a:pt x="1310111" y="5896"/>
                  </a:lnTo>
                  <a:lnTo>
                    <a:pt x="1271566" y="12323"/>
                  </a:lnTo>
                  <a:lnTo>
                    <a:pt x="1233575" y="20985"/>
                  </a:lnTo>
                  <a:lnTo>
                    <a:pt x="1196137" y="31817"/>
                  </a:lnTo>
                  <a:lnTo>
                    <a:pt x="1159251" y="44757"/>
                  </a:lnTo>
                  <a:lnTo>
                    <a:pt x="1122917" y="59740"/>
                  </a:lnTo>
                  <a:lnTo>
                    <a:pt x="1087133" y="76703"/>
                  </a:lnTo>
                  <a:lnTo>
                    <a:pt x="1051899" y="95582"/>
                  </a:lnTo>
                  <a:lnTo>
                    <a:pt x="1017214" y="116313"/>
                  </a:lnTo>
                  <a:lnTo>
                    <a:pt x="983077" y="138833"/>
                  </a:lnTo>
                  <a:lnTo>
                    <a:pt x="949488" y="163078"/>
                  </a:lnTo>
                  <a:lnTo>
                    <a:pt x="916445" y="188984"/>
                  </a:lnTo>
                  <a:lnTo>
                    <a:pt x="883947" y="216488"/>
                  </a:lnTo>
                  <a:lnTo>
                    <a:pt x="851994" y="245525"/>
                  </a:lnTo>
                  <a:lnTo>
                    <a:pt x="820586" y="276033"/>
                  </a:lnTo>
                  <a:lnTo>
                    <a:pt x="789720" y="307948"/>
                  </a:lnTo>
                  <a:lnTo>
                    <a:pt x="759397" y="341205"/>
                  </a:lnTo>
                  <a:lnTo>
                    <a:pt x="729616" y="375742"/>
                  </a:lnTo>
                  <a:lnTo>
                    <a:pt x="700375" y="411493"/>
                  </a:lnTo>
                  <a:lnTo>
                    <a:pt x="671674" y="448397"/>
                  </a:lnTo>
                  <a:lnTo>
                    <a:pt x="643513" y="486389"/>
                  </a:lnTo>
                  <a:lnTo>
                    <a:pt x="615889" y="525405"/>
                  </a:lnTo>
                  <a:lnTo>
                    <a:pt x="588803" y="565382"/>
                  </a:lnTo>
                  <a:lnTo>
                    <a:pt x="562254" y="606256"/>
                  </a:lnTo>
                  <a:lnTo>
                    <a:pt x="536240" y="647963"/>
                  </a:lnTo>
                  <a:lnTo>
                    <a:pt x="510762" y="690440"/>
                  </a:lnTo>
                  <a:lnTo>
                    <a:pt x="485817" y="733623"/>
                  </a:lnTo>
                  <a:lnTo>
                    <a:pt x="461406" y="777448"/>
                  </a:lnTo>
                  <a:lnTo>
                    <a:pt x="437528" y="821852"/>
                  </a:lnTo>
                  <a:lnTo>
                    <a:pt x="414181" y="866771"/>
                  </a:lnTo>
                  <a:lnTo>
                    <a:pt x="391365" y="912140"/>
                  </a:lnTo>
                  <a:lnTo>
                    <a:pt x="369079" y="957898"/>
                  </a:lnTo>
                  <a:lnTo>
                    <a:pt x="347323" y="1003979"/>
                  </a:lnTo>
                  <a:lnTo>
                    <a:pt x="326095" y="1050320"/>
                  </a:lnTo>
                  <a:lnTo>
                    <a:pt x="305394" y="1096858"/>
                  </a:lnTo>
                  <a:lnTo>
                    <a:pt x="285220" y="1143529"/>
                  </a:lnTo>
                  <a:lnTo>
                    <a:pt x="265573" y="1190268"/>
                  </a:lnTo>
                  <a:lnTo>
                    <a:pt x="246450" y="1237013"/>
                  </a:lnTo>
                  <a:lnTo>
                    <a:pt x="227852" y="1283700"/>
                  </a:lnTo>
                  <a:lnTo>
                    <a:pt x="209777" y="1330265"/>
                  </a:lnTo>
                  <a:lnTo>
                    <a:pt x="192225" y="1376644"/>
                  </a:lnTo>
                  <a:lnTo>
                    <a:pt x="175194" y="1422774"/>
                  </a:lnTo>
                  <a:lnTo>
                    <a:pt x="158685" y="1468590"/>
                  </a:lnTo>
                  <a:lnTo>
                    <a:pt x="142696" y="1514030"/>
                  </a:lnTo>
                  <a:lnTo>
                    <a:pt x="127227" y="1559030"/>
                  </a:lnTo>
                  <a:lnTo>
                    <a:pt x="112276" y="1603525"/>
                  </a:lnTo>
                  <a:lnTo>
                    <a:pt x="97842" y="1647453"/>
                  </a:lnTo>
                  <a:lnTo>
                    <a:pt x="80166" y="1702465"/>
                  </a:lnTo>
                  <a:lnTo>
                    <a:pt x="63320" y="1756291"/>
                  </a:lnTo>
                  <a:lnTo>
                    <a:pt x="47304" y="1808805"/>
                  </a:lnTo>
                  <a:lnTo>
                    <a:pt x="32115" y="1859883"/>
                  </a:lnTo>
                  <a:lnTo>
                    <a:pt x="17751" y="1909402"/>
                  </a:lnTo>
                  <a:lnTo>
                    <a:pt x="0" y="1972474"/>
                  </a:lnTo>
                  <a:close/>
                </a:path>
              </a:pathLst>
            </a:custGeom>
            <a:solidFill>
              <a:srgbClr val="6799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DFF9EDC0-81D3-C023-D87F-D2E097C2C03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84427" y="7972755"/>
              <a:ext cx="203572" cy="228752"/>
            </a:xfrm>
            <a:prstGeom prst="rect">
              <a:avLst/>
            </a:prstGeom>
          </p:spPr>
        </p:pic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75896D92-F5BA-1735-D35F-0EB7712A2941}"/>
                </a:ext>
              </a:extLst>
            </p:cNvPr>
            <p:cNvSpPr/>
            <p:nvPr/>
          </p:nvSpPr>
          <p:spPr>
            <a:xfrm>
              <a:off x="13344855" y="8629405"/>
              <a:ext cx="1006475" cy="360045"/>
            </a:xfrm>
            <a:custGeom>
              <a:avLst/>
              <a:gdLst/>
              <a:ahLst/>
              <a:cxnLst/>
              <a:rect l="l" t="t" r="r" b="b"/>
              <a:pathLst>
                <a:path w="1006475" h="360045">
                  <a:moveTo>
                    <a:pt x="50485" y="359507"/>
                  </a:moveTo>
                  <a:lnTo>
                    <a:pt x="951161" y="358919"/>
                  </a:lnTo>
                  <a:lnTo>
                    <a:pt x="955671" y="358923"/>
                  </a:lnTo>
                  <a:lnTo>
                    <a:pt x="960113" y="358378"/>
                  </a:lnTo>
                  <a:lnTo>
                    <a:pt x="994255" y="338304"/>
                  </a:lnTo>
                  <a:lnTo>
                    <a:pt x="1006144" y="304962"/>
                  </a:lnTo>
                  <a:lnTo>
                    <a:pt x="1006026" y="300488"/>
                  </a:lnTo>
                  <a:lnTo>
                    <a:pt x="991214" y="262491"/>
                  </a:lnTo>
                  <a:lnTo>
                    <a:pt x="959226" y="225641"/>
                  </a:lnTo>
                  <a:lnTo>
                    <a:pt x="918772" y="198352"/>
                  </a:lnTo>
                  <a:lnTo>
                    <a:pt x="872624" y="182491"/>
                  </a:lnTo>
                  <a:lnTo>
                    <a:pt x="836195" y="178776"/>
                  </a:lnTo>
                  <a:lnTo>
                    <a:pt x="823941" y="179144"/>
                  </a:lnTo>
                  <a:lnTo>
                    <a:pt x="816764" y="179723"/>
                  </a:lnTo>
                  <a:lnTo>
                    <a:pt x="815687" y="169155"/>
                  </a:lnTo>
                  <a:lnTo>
                    <a:pt x="804017" y="128546"/>
                  </a:lnTo>
                  <a:lnTo>
                    <a:pt x="781425" y="92842"/>
                  </a:lnTo>
                  <a:lnTo>
                    <a:pt x="749724" y="64909"/>
                  </a:lnTo>
                  <a:lnTo>
                    <a:pt x="711461" y="46990"/>
                  </a:lnTo>
                  <a:lnTo>
                    <a:pt x="669708" y="40523"/>
                  </a:lnTo>
                  <a:lnTo>
                    <a:pt x="659141" y="40773"/>
                  </a:lnTo>
                  <a:lnTo>
                    <a:pt x="617744" y="49232"/>
                  </a:lnTo>
                  <a:lnTo>
                    <a:pt x="580382" y="68965"/>
                  </a:lnTo>
                  <a:lnTo>
                    <a:pt x="564177" y="82601"/>
                  </a:lnTo>
                  <a:lnTo>
                    <a:pt x="562293" y="76126"/>
                  </a:lnTo>
                  <a:lnTo>
                    <a:pt x="542360" y="41198"/>
                  </a:lnTo>
                  <a:lnTo>
                    <a:pt x="511585" y="15310"/>
                  </a:lnTo>
                  <a:lnTo>
                    <a:pt x="473759" y="1651"/>
                  </a:lnTo>
                  <a:lnTo>
                    <a:pt x="453641" y="0"/>
                  </a:lnTo>
                  <a:lnTo>
                    <a:pt x="446928" y="239"/>
                  </a:lnTo>
                  <a:lnTo>
                    <a:pt x="407879" y="9852"/>
                  </a:lnTo>
                  <a:lnTo>
                    <a:pt x="374557" y="32367"/>
                  </a:lnTo>
                  <a:lnTo>
                    <a:pt x="351068" y="65011"/>
                  </a:lnTo>
                  <a:lnTo>
                    <a:pt x="340307" y="103760"/>
                  </a:lnTo>
                  <a:lnTo>
                    <a:pt x="340066" y="110499"/>
                  </a:lnTo>
                  <a:lnTo>
                    <a:pt x="334210" y="106450"/>
                  </a:lnTo>
                  <a:lnTo>
                    <a:pt x="294667" y="91477"/>
                  </a:lnTo>
                  <a:lnTo>
                    <a:pt x="280487" y="90275"/>
                  </a:lnTo>
                  <a:lnTo>
                    <a:pt x="273403" y="90411"/>
                  </a:lnTo>
                  <a:lnTo>
                    <a:pt x="232532" y="101381"/>
                  </a:lnTo>
                  <a:lnTo>
                    <a:pt x="199577" y="127925"/>
                  </a:lnTo>
                  <a:lnTo>
                    <a:pt x="180167" y="165528"/>
                  </a:lnTo>
                  <a:lnTo>
                    <a:pt x="176498" y="193614"/>
                  </a:lnTo>
                  <a:lnTo>
                    <a:pt x="163551" y="190875"/>
                  </a:lnTo>
                  <a:lnTo>
                    <a:pt x="150515" y="189287"/>
                  </a:lnTo>
                  <a:lnTo>
                    <a:pt x="137389" y="188849"/>
                  </a:lnTo>
                  <a:lnTo>
                    <a:pt x="124175" y="189562"/>
                  </a:lnTo>
                  <a:lnTo>
                    <a:pt x="86419" y="199263"/>
                  </a:lnTo>
                  <a:lnTo>
                    <a:pt x="53156" y="219327"/>
                  </a:lnTo>
                  <a:lnTo>
                    <a:pt x="25624" y="247661"/>
                  </a:lnTo>
                  <a:lnTo>
                    <a:pt x="5058" y="282170"/>
                  </a:lnTo>
                  <a:lnTo>
                    <a:pt x="0" y="304252"/>
                  </a:lnTo>
                  <a:lnTo>
                    <a:pt x="683" y="313391"/>
                  </a:lnTo>
                  <a:lnTo>
                    <a:pt x="21105" y="348031"/>
                  </a:lnTo>
                  <a:lnTo>
                    <a:pt x="45973" y="358951"/>
                  </a:lnTo>
                  <a:lnTo>
                    <a:pt x="50485" y="35950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829A4634-739A-F32B-7245-C477921FBAA5}"/>
              </a:ext>
            </a:extLst>
          </p:cNvPr>
          <p:cNvSpPr/>
          <p:nvPr/>
        </p:nvSpPr>
        <p:spPr>
          <a:xfrm>
            <a:off x="14821154" y="7360543"/>
            <a:ext cx="591185" cy="210185"/>
          </a:xfrm>
          <a:custGeom>
            <a:avLst/>
            <a:gdLst/>
            <a:ahLst/>
            <a:cxnLst/>
            <a:rect l="l" t="t" r="r" b="b"/>
            <a:pathLst>
              <a:path w="591184" h="210184">
                <a:moveTo>
                  <a:pt x="29025" y="209551"/>
                </a:moveTo>
                <a:lnTo>
                  <a:pt x="558603" y="209611"/>
                </a:lnTo>
                <a:lnTo>
                  <a:pt x="561257" y="209605"/>
                </a:lnTo>
                <a:lnTo>
                  <a:pt x="563870" y="209277"/>
                </a:lnTo>
                <a:lnTo>
                  <a:pt x="590929" y="177798"/>
                </a:lnTo>
                <a:lnTo>
                  <a:pt x="590861" y="175165"/>
                </a:lnTo>
                <a:lnTo>
                  <a:pt x="571524" y="139658"/>
                </a:lnTo>
                <a:lnTo>
                  <a:pt x="533083" y="112622"/>
                </a:lnTo>
                <a:lnTo>
                  <a:pt x="494014" y="104384"/>
                </a:lnTo>
                <a:lnTo>
                  <a:pt x="479655" y="104617"/>
                </a:lnTo>
                <a:lnTo>
                  <a:pt x="479095" y="96280"/>
                </a:lnTo>
                <a:lnTo>
                  <a:pt x="457793" y="51757"/>
                </a:lnTo>
                <a:lnTo>
                  <a:pt x="415876" y="25699"/>
                </a:lnTo>
                <a:lnTo>
                  <a:pt x="391158" y="22468"/>
                </a:lnTo>
                <a:lnTo>
                  <a:pt x="382900" y="22957"/>
                </a:lnTo>
                <a:lnTo>
                  <a:pt x="343951" y="36877"/>
                </a:lnTo>
                <a:lnTo>
                  <a:pt x="331252" y="47548"/>
                </a:lnTo>
                <a:lnTo>
                  <a:pt x="328881" y="40038"/>
                </a:lnTo>
                <a:lnTo>
                  <a:pt x="296778" y="6881"/>
                </a:lnTo>
                <a:lnTo>
                  <a:pt x="266521" y="0"/>
                </a:lnTo>
                <a:lnTo>
                  <a:pt x="250891" y="1939"/>
                </a:lnTo>
                <a:lnTo>
                  <a:pt x="212464" y="27501"/>
                </a:lnTo>
                <a:lnTo>
                  <a:pt x="199749" y="63870"/>
                </a:lnTo>
                <a:lnTo>
                  <a:pt x="195250" y="60512"/>
                </a:lnTo>
                <a:lnTo>
                  <a:pt x="190376" y="57835"/>
                </a:lnTo>
                <a:lnTo>
                  <a:pt x="179880" y="53846"/>
                </a:lnTo>
                <a:lnTo>
                  <a:pt x="174459" y="52610"/>
                </a:lnTo>
                <a:lnTo>
                  <a:pt x="163270" y="51655"/>
                </a:lnTo>
                <a:lnTo>
                  <a:pt x="157718" y="51954"/>
                </a:lnTo>
                <a:lnTo>
                  <a:pt x="118650" y="71840"/>
                </a:lnTo>
                <a:lnTo>
                  <a:pt x="103485" y="107222"/>
                </a:lnTo>
                <a:lnTo>
                  <a:pt x="103553" y="112836"/>
                </a:lnTo>
                <a:lnTo>
                  <a:pt x="95936" y="111196"/>
                </a:lnTo>
                <a:lnTo>
                  <a:pt x="88266" y="110245"/>
                </a:lnTo>
                <a:lnTo>
                  <a:pt x="80540" y="109981"/>
                </a:lnTo>
                <a:lnTo>
                  <a:pt x="72761" y="110405"/>
                </a:lnTo>
                <a:lnTo>
                  <a:pt x="36723" y="123489"/>
                </a:lnTo>
                <a:lnTo>
                  <a:pt x="9573" y="150759"/>
                </a:lnTo>
                <a:lnTo>
                  <a:pt x="0" y="177362"/>
                </a:lnTo>
                <a:lnTo>
                  <a:pt x="436" y="182628"/>
                </a:lnTo>
                <a:lnTo>
                  <a:pt x="26430" y="209172"/>
                </a:lnTo>
                <a:lnTo>
                  <a:pt x="29025" y="2095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3ABA075-1DAC-18E6-04DE-55A978B08378}"/>
              </a:ext>
            </a:extLst>
          </p:cNvPr>
          <p:cNvSpPr/>
          <p:nvPr/>
        </p:nvSpPr>
        <p:spPr>
          <a:xfrm>
            <a:off x="17551075" y="6711301"/>
            <a:ext cx="591820" cy="212090"/>
          </a:xfrm>
          <a:custGeom>
            <a:avLst/>
            <a:gdLst/>
            <a:ahLst/>
            <a:cxnLst/>
            <a:rect l="l" t="t" r="r" b="b"/>
            <a:pathLst>
              <a:path w="591819" h="212090">
                <a:moveTo>
                  <a:pt x="29700" y="211651"/>
                </a:moveTo>
                <a:lnTo>
                  <a:pt x="559449" y="211642"/>
                </a:lnTo>
                <a:lnTo>
                  <a:pt x="590622" y="187747"/>
                </a:lnTo>
                <a:lnTo>
                  <a:pt x="591725" y="179919"/>
                </a:lnTo>
                <a:lnTo>
                  <a:pt x="591665" y="177293"/>
                </a:lnTo>
                <a:lnTo>
                  <a:pt x="572369" y="141281"/>
                </a:lnTo>
                <a:lnTo>
                  <a:pt x="533944" y="114269"/>
                </a:lnTo>
                <a:lnTo>
                  <a:pt x="494863" y="106049"/>
                </a:lnTo>
                <a:lnTo>
                  <a:pt x="480502" y="106301"/>
                </a:lnTo>
                <a:lnTo>
                  <a:pt x="479961" y="97947"/>
                </a:lnTo>
                <a:lnTo>
                  <a:pt x="458700" y="53309"/>
                </a:lnTo>
                <a:lnTo>
                  <a:pt x="416729" y="27173"/>
                </a:lnTo>
                <a:lnTo>
                  <a:pt x="391966" y="23936"/>
                </a:lnTo>
                <a:lnTo>
                  <a:pt x="383693" y="24429"/>
                </a:lnTo>
                <a:lnTo>
                  <a:pt x="344688" y="38407"/>
                </a:lnTo>
                <a:lnTo>
                  <a:pt x="331982" y="49116"/>
                </a:lnTo>
                <a:lnTo>
                  <a:pt x="329765" y="41418"/>
                </a:lnTo>
                <a:lnTo>
                  <a:pt x="297702" y="7179"/>
                </a:lnTo>
                <a:lnTo>
                  <a:pt x="266982" y="0"/>
                </a:lnTo>
                <a:lnTo>
                  <a:pt x="251083" y="1982"/>
                </a:lnTo>
                <a:lnTo>
                  <a:pt x="212268" y="28320"/>
                </a:lnTo>
                <a:lnTo>
                  <a:pt x="200132" y="65554"/>
                </a:lnTo>
                <a:lnTo>
                  <a:pt x="195631" y="62205"/>
                </a:lnTo>
                <a:lnTo>
                  <a:pt x="190758" y="59536"/>
                </a:lnTo>
                <a:lnTo>
                  <a:pt x="180266" y="55557"/>
                </a:lnTo>
                <a:lnTo>
                  <a:pt x="174848" y="54324"/>
                </a:lnTo>
                <a:lnTo>
                  <a:pt x="163669" y="53370"/>
                </a:lnTo>
                <a:lnTo>
                  <a:pt x="158120" y="53667"/>
                </a:lnTo>
                <a:lnTo>
                  <a:pt x="119048" y="73485"/>
                </a:lnTo>
                <a:lnTo>
                  <a:pt x="103777" y="108794"/>
                </a:lnTo>
                <a:lnTo>
                  <a:pt x="103820" y="114404"/>
                </a:lnTo>
                <a:lnTo>
                  <a:pt x="96201" y="112798"/>
                </a:lnTo>
                <a:lnTo>
                  <a:pt x="88529" y="111858"/>
                </a:lnTo>
                <a:lnTo>
                  <a:pt x="80805" y="111583"/>
                </a:lnTo>
                <a:lnTo>
                  <a:pt x="73028" y="111973"/>
                </a:lnTo>
                <a:lnTo>
                  <a:pt x="36989" y="125057"/>
                </a:lnTo>
                <a:lnTo>
                  <a:pt x="9840" y="152327"/>
                </a:lnTo>
                <a:lnTo>
                  <a:pt x="0" y="179140"/>
                </a:lnTo>
                <a:lnTo>
                  <a:pt x="396" y="184518"/>
                </a:lnTo>
                <a:lnTo>
                  <a:pt x="27044" y="211326"/>
                </a:lnTo>
                <a:lnTo>
                  <a:pt x="29700" y="211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767872D-8A4B-A2FF-E523-4FD29362194D}"/>
              </a:ext>
            </a:extLst>
          </p:cNvPr>
          <p:cNvSpPr/>
          <p:nvPr/>
        </p:nvSpPr>
        <p:spPr>
          <a:xfrm>
            <a:off x="16358113" y="7794728"/>
            <a:ext cx="213995" cy="2492375"/>
          </a:xfrm>
          <a:custGeom>
            <a:avLst/>
            <a:gdLst/>
            <a:ahLst/>
            <a:cxnLst/>
            <a:rect l="l" t="t" r="r" b="b"/>
            <a:pathLst>
              <a:path w="213994" h="2492375">
                <a:moveTo>
                  <a:pt x="0" y="2492270"/>
                </a:moveTo>
                <a:lnTo>
                  <a:pt x="213780" y="2492270"/>
                </a:lnTo>
                <a:lnTo>
                  <a:pt x="166969" y="0"/>
                </a:lnTo>
                <a:lnTo>
                  <a:pt x="46811" y="0"/>
                </a:lnTo>
                <a:lnTo>
                  <a:pt x="0" y="2492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742A990B-2C73-DE11-DDAE-88546917A01A}"/>
              </a:ext>
            </a:extLst>
          </p:cNvPr>
          <p:cNvSpPr/>
          <p:nvPr/>
        </p:nvSpPr>
        <p:spPr>
          <a:xfrm>
            <a:off x="16380268" y="6424375"/>
            <a:ext cx="266065" cy="1214755"/>
          </a:xfrm>
          <a:custGeom>
            <a:avLst/>
            <a:gdLst/>
            <a:ahLst/>
            <a:cxnLst/>
            <a:rect l="l" t="t" r="r" b="b"/>
            <a:pathLst>
              <a:path w="266065" h="1214754">
                <a:moveTo>
                  <a:pt x="70097" y="1214340"/>
                </a:moveTo>
                <a:lnTo>
                  <a:pt x="75011" y="1214309"/>
                </a:lnTo>
                <a:lnTo>
                  <a:pt x="82510" y="1214314"/>
                </a:lnTo>
                <a:lnTo>
                  <a:pt x="89841" y="1213213"/>
                </a:lnTo>
                <a:lnTo>
                  <a:pt x="128679" y="1192093"/>
                </a:lnTo>
                <a:lnTo>
                  <a:pt x="251313" y="894929"/>
                </a:lnTo>
                <a:lnTo>
                  <a:pt x="264572" y="842166"/>
                </a:lnTo>
                <a:lnTo>
                  <a:pt x="265909" y="823945"/>
                </a:lnTo>
                <a:lnTo>
                  <a:pt x="265697" y="805676"/>
                </a:lnTo>
                <a:lnTo>
                  <a:pt x="263926" y="787628"/>
                </a:lnTo>
                <a:lnTo>
                  <a:pt x="260598" y="769802"/>
                </a:lnTo>
                <a:lnTo>
                  <a:pt x="255712" y="752197"/>
                </a:lnTo>
                <a:lnTo>
                  <a:pt x="98047" y="267165"/>
                </a:lnTo>
                <a:lnTo>
                  <a:pt x="27587" y="7407"/>
                </a:lnTo>
                <a:lnTo>
                  <a:pt x="25573" y="4689"/>
                </a:lnTo>
                <a:lnTo>
                  <a:pt x="19528" y="746"/>
                </a:lnTo>
                <a:lnTo>
                  <a:pt x="16228" y="0"/>
                </a:lnTo>
                <a:lnTo>
                  <a:pt x="9074" y="955"/>
                </a:lnTo>
                <a:lnTo>
                  <a:pt x="6086" y="2542"/>
                </a:lnTo>
                <a:lnTo>
                  <a:pt x="1288" y="7933"/>
                </a:lnTo>
                <a:lnTo>
                  <a:pt x="59" y="11085"/>
                </a:lnTo>
                <a:lnTo>
                  <a:pt x="0" y="1144675"/>
                </a:lnTo>
                <a:lnTo>
                  <a:pt x="481" y="1149541"/>
                </a:lnTo>
                <a:lnTo>
                  <a:pt x="15399" y="1185402"/>
                </a:lnTo>
                <a:lnTo>
                  <a:pt x="50890" y="1210627"/>
                </a:lnTo>
                <a:lnTo>
                  <a:pt x="65228" y="1213889"/>
                </a:lnTo>
                <a:lnTo>
                  <a:pt x="70097" y="12143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88CA65FC-99CC-0B83-2C26-1934B8153883}"/>
              </a:ext>
            </a:extLst>
          </p:cNvPr>
          <p:cNvSpPr/>
          <p:nvPr/>
        </p:nvSpPr>
        <p:spPr>
          <a:xfrm>
            <a:off x="16514067" y="7724943"/>
            <a:ext cx="1092200" cy="607060"/>
          </a:xfrm>
          <a:custGeom>
            <a:avLst/>
            <a:gdLst/>
            <a:ahLst/>
            <a:cxnLst/>
            <a:rect l="l" t="t" r="r" b="b"/>
            <a:pathLst>
              <a:path w="1092200" h="607059">
                <a:moveTo>
                  <a:pt x="1075393" y="606566"/>
                </a:moveTo>
                <a:lnTo>
                  <a:pt x="1091731" y="590595"/>
                </a:lnTo>
                <a:lnTo>
                  <a:pt x="1091426" y="588775"/>
                </a:lnTo>
                <a:lnTo>
                  <a:pt x="1083410" y="579012"/>
                </a:lnTo>
                <a:lnTo>
                  <a:pt x="108184" y="7723"/>
                </a:lnTo>
                <a:lnTo>
                  <a:pt x="75185" y="0"/>
                </a:lnTo>
                <a:lnTo>
                  <a:pt x="65421" y="625"/>
                </a:lnTo>
                <a:lnTo>
                  <a:pt x="25899" y="18430"/>
                </a:lnTo>
                <a:lnTo>
                  <a:pt x="10551" y="37257"/>
                </a:lnTo>
                <a:lnTo>
                  <a:pt x="6766" y="43723"/>
                </a:lnTo>
                <a:lnTo>
                  <a:pt x="4018" y="50604"/>
                </a:lnTo>
                <a:lnTo>
                  <a:pt x="597" y="65194"/>
                </a:lnTo>
                <a:lnTo>
                  <a:pt x="0" y="72579"/>
                </a:lnTo>
                <a:lnTo>
                  <a:pt x="1032" y="87530"/>
                </a:lnTo>
                <a:lnTo>
                  <a:pt x="196924" y="350849"/>
                </a:lnTo>
                <a:lnTo>
                  <a:pt x="235816" y="389054"/>
                </a:lnTo>
                <a:lnTo>
                  <a:pt x="283314" y="416100"/>
                </a:lnTo>
                <a:lnTo>
                  <a:pt x="815890" y="536065"/>
                </a:lnTo>
                <a:lnTo>
                  <a:pt x="1071834" y="605520"/>
                </a:lnTo>
                <a:lnTo>
                  <a:pt x="1073580" y="606220"/>
                </a:lnTo>
                <a:lnTo>
                  <a:pt x="1075393" y="6065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2455D9FB-8595-35E7-5E2C-8FBF597EF2EE}"/>
              </a:ext>
            </a:extLst>
          </p:cNvPr>
          <p:cNvSpPr/>
          <p:nvPr/>
        </p:nvSpPr>
        <p:spPr>
          <a:xfrm>
            <a:off x="15340939" y="7550098"/>
            <a:ext cx="1296035" cy="830580"/>
          </a:xfrm>
          <a:custGeom>
            <a:avLst/>
            <a:gdLst/>
            <a:ahLst/>
            <a:cxnLst/>
            <a:rect l="l" t="t" r="r" b="b"/>
            <a:pathLst>
              <a:path w="1296034" h="830579">
                <a:moveTo>
                  <a:pt x="1295552" y="169900"/>
                </a:moveTo>
                <a:lnTo>
                  <a:pt x="1290231" y="128435"/>
                </a:lnTo>
                <a:lnTo>
                  <a:pt x="1275003" y="89509"/>
                </a:lnTo>
                <a:lnTo>
                  <a:pt x="1250772" y="55460"/>
                </a:lnTo>
                <a:lnTo>
                  <a:pt x="1218971" y="28308"/>
                </a:lnTo>
                <a:lnTo>
                  <a:pt x="1181531" y="9690"/>
                </a:lnTo>
                <a:lnTo>
                  <a:pt x="1140714" y="736"/>
                </a:lnTo>
                <a:lnTo>
                  <a:pt x="1123975" y="0"/>
                </a:lnTo>
                <a:lnTo>
                  <a:pt x="1115593" y="241"/>
                </a:lnTo>
                <a:lnTo>
                  <a:pt x="1074445" y="7581"/>
                </a:lnTo>
                <a:lnTo>
                  <a:pt x="1036320" y="24714"/>
                </a:lnTo>
                <a:lnTo>
                  <a:pt x="1003490" y="50596"/>
                </a:lnTo>
                <a:lnTo>
                  <a:pt x="977925" y="83680"/>
                </a:lnTo>
                <a:lnTo>
                  <a:pt x="961174" y="121970"/>
                </a:lnTo>
                <a:lnTo>
                  <a:pt x="954227" y="163182"/>
                </a:lnTo>
                <a:lnTo>
                  <a:pt x="954062" y="171577"/>
                </a:lnTo>
                <a:lnTo>
                  <a:pt x="954316" y="179959"/>
                </a:lnTo>
                <a:lnTo>
                  <a:pt x="954493" y="182333"/>
                </a:lnTo>
                <a:lnTo>
                  <a:pt x="692277" y="207365"/>
                </a:lnTo>
                <a:lnTo>
                  <a:pt x="639127" y="219443"/>
                </a:lnTo>
                <a:lnTo>
                  <a:pt x="590677" y="244741"/>
                </a:lnTo>
                <a:lnTo>
                  <a:pt x="200875" y="628142"/>
                </a:lnTo>
                <a:lnTo>
                  <a:pt x="4089" y="805611"/>
                </a:lnTo>
                <a:lnTo>
                  <a:pt x="1752" y="808113"/>
                </a:lnTo>
                <a:lnTo>
                  <a:pt x="457" y="811072"/>
                </a:lnTo>
                <a:lnTo>
                  <a:pt x="0" y="817905"/>
                </a:lnTo>
                <a:lnTo>
                  <a:pt x="863" y="821016"/>
                </a:lnTo>
                <a:lnTo>
                  <a:pt x="4813" y="826617"/>
                </a:lnTo>
                <a:lnTo>
                  <a:pt x="7442" y="828471"/>
                </a:lnTo>
                <a:lnTo>
                  <a:pt x="14046" y="830338"/>
                </a:lnTo>
                <a:lnTo>
                  <a:pt x="17259" y="830122"/>
                </a:lnTo>
                <a:lnTo>
                  <a:pt x="431812" y="620395"/>
                </a:lnTo>
                <a:lnTo>
                  <a:pt x="1028496" y="317779"/>
                </a:lnTo>
                <a:lnTo>
                  <a:pt x="1033119" y="314731"/>
                </a:lnTo>
                <a:lnTo>
                  <a:pt x="1037755" y="317627"/>
                </a:lnTo>
                <a:lnTo>
                  <a:pt x="1076045" y="334378"/>
                </a:lnTo>
                <a:lnTo>
                  <a:pt x="1117257" y="341312"/>
                </a:lnTo>
                <a:lnTo>
                  <a:pt x="1125639" y="341477"/>
                </a:lnTo>
                <a:lnTo>
                  <a:pt x="1134033" y="341236"/>
                </a:lnTo>
                <a:lnTo>
                  <a:pt x="1175169" y="333895"/>
                </a:lnTo>
                <a:lnTo>
                  <a:pt x="1213294" y="316763"/>
                </a:lnTo>
                <a:lnTo>
                  <a:pt x="1246136" y="290880"/>
                </a:lnTo>
                <a:lnTo>
                  <a:pt x="1271701" y="257797"/>
                </a:lnTo>
                <a:lnTo>
                  <a:pt x="1288440" y="219506"/>
                </a:lnTo>
                <a:lnTo>
                  <a:pt x="1295387" y="178295"/>
                </a:lnTo>
                <a:lnTo>
                  <a:pt x="1295552" y="1699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CE569D35-9E5A-784F-1828-D71E2B5D50A1}"/>
              </a:ext>
            </a:extLst>
          </p:cNvPr>
          <p:cNvSpPr/>
          <p:nvPr/>
        </p:nvSpPr>
        <p:spPr>
          <a:xfrm>
            <a:off x="15615336" y="9291036"/>
            <a:ext cx="95885" cy="996315"/>
          </a:xfrm>
          <a:custGeom>
            <a:avLst/>
            <a:gdLst/>
            <a:ahLst/>
            <a:cxnLst/>
            <a:rect l="l" t="t" r="r" b="b"/>
            <a:pathLst>
              <a:path w="95884" h="996315">
                <a:moveTo>
                  <a:pt x="0" y="995963"/>
                </a:moveTo>
                <a:lnTo>
                  <a:pt x="95411" y="995963"/>
                </a:lnTo>
                <a:lnTo>
                  <a:pt x="76740" y="0"/>
                </a:lnTo>
                <a:lnTo>
                  <a:pt x="18745" y="0"/>
                </a:lnTo>
                <a:lnTo>
                  <a:pt x="0" y="9959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E019C696-BD49-B1C8-8B0F-B6AF0C97A5BA}"/>
              </a:ext>
            </a:extLst>
          </p:cNvPr>
          <p:cNvGrpSpPr/>
          <p:nvPr/>
        </p:nvGrpSpPr>
        <p:grpSpPr>
          <a:xfrm>
            <a:off x="15120024" y="8630083"/>
            <a:ext cx="1093470" cy="944244"/>
            <a:chOff x="15120024" y="8630083"/>
            <a:chExt cx="1093470" cy="944244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BCEC4C07-5225-B5D7-7AC9-51C7DC22D98E}"/>
                </a:ext>
              </a:extLst>
            </p:cNvPr>
            <p:cNvSpPr/>
            <p:nvPr/>
          </p:nvSpPr>
          <p:spPr>
            <a:xfrm>
              <a:off x="15120024" y="8630094"/>
              <a:ext cx="1093470" cy="944244"/>
            </a:xfrm>
            <a:custGeom>
              <a:avLst/>
              <a:gdLst/>
              <a:ahLst/>
              <a:cxnLst/>
              <a:rect l="l" t="t" r="r" b="b"/>
              <a:pathLst>
                <a:path w="1093469" h="944245">
                  <a:moveTo>
                    <a:pt x="514794" y="667296"/>
                  </a:moveTo>
                  <a:lnTo>
                    <a:pt x="514032" y="657783"/>
                  </a:lnTo>
                  <a:lnTo>
                    <a:pt x="512762" y="653275"/>
                  </a:lnTo>
                  <a:lnTo>
                    <a:pt x="510578" y="649020"/>
                  </a:lnTo>
                  <a:lnTo>
                    <a:pt x="507250" y="642429"/>
                  </a:lnTo>
                  <a:lnTo>
                    <a:pt x="502361" y="637349"/>
                  </a:lnTo>
                  <a:lnTo>
                    <a:pt x="489419" y="630199"/>
                  </a:lnTo>
                  <a:lnTo>
                    <a:pt x="482511" y="628764"/>
                  </a:lnTo>
                  <a:lnTo>
                    <a:pt x="334619" y="642886"/>
                  </a:lnTo>
                  <a:lnTo>
                    <a:pt x="292963" y="656221"/>
                  </a:lnTo>
                  <a:lnTo>
                    <a:pt x="97777" y="845934"/>
                  </a:lnTo>
                  <a:lnTo>
                    <a:pt x="1193" y="932776"/>
                  </a:lnTo>
                  <a:lnTo>
                    <a:pt x="419" y="934237"/>
                  </a:lnTo>
                  <a:lnTo>
                    <a:pt x="0" y="937755"/>
                  </a:lnTo>
                  <a:lnTo>
                    <a:pt x="381" y="939368"/>
                  </a:lnTo>
                  <a:lnTo>
                    <a:pt x="2374" y="942289"/>
                  </a:lnTo>
                  <a:lnTo>
                    <a:pt x="3733" y="943241"/>
                  </a:lnTo>
                  <a:lnTo>
                    <a:pt x="7150" y="944130"/>
                  </a:lnTo>
                  <a:lnTo>
                    <a:pt x="8801" y="943965"/>
                  </a:lnTo>
                  <a:lnTo>
                    <a:pt x="499097" y="695261"/>
                  </a:lnTo>
                  <a:lnTo>
                    <a:pt x="514248" y="671957"/>
                  </a:lnTo>
                  <a:lnTo>
                    <a:pt x="514794" y="667296"/>
                  </a:lnTo>
                  <a:close/>
                </a:path>
                <a:path w="1093469" h="944245">
                  <a:moveTo>
                    <a:pt x="630567" y="396506"/>
                  </a:moveTo>
                  <a:lnTo>
                    <a:pt x="549122" y="128219"/>
                  </a:lnTo>
                  <a:lnTo>
                    <a:pt x="515607" y="3429"/>
                  </a:lnTo>
                  <a:lnTo>
                    <a:pt x="514629" y="2159"/>
                  </a:lnTo>
                  <a:lnTo>
                    <a:pt x="511733" y="342"/>
                  </a:lnTo>
                  <a:lnTo>
                    <a:pt x="510171" y="0"/>
                  </a:lnTo>
                  <a:lnTo>
                    <a:pt x="506780" y="444"/>
                  </a:lnTo>
                  <a:lnTo>
                    <a:pt x="505358" y="1193"/>
                  </a:lnTo>
                  <a:lnTo>
                    <a:pt x="503047" y="3721"/>
                  </a:lnTo>
                  <a:lnTo>
                    <a:pt x="502437" y="5194"/>
                  </a:lnTo>
                  <a:lnTo>
                    <a:pt x="502297" y="553935"/>
                  </a:lnTo>
                  <a:lnTo>
                    <a:pt x="503161" y="558584"/>
                  </a:lnTo>
                  <a:lnTo>
                    <a:pt x="533552" y="585584"/>
                  </a:lnTo>
                  <a:lnTo>
                    <a:pt x="538365" y="585584"/>
                  </a:lnTo>
                  <a:lnTo>
                    <a:pt x="545807" y="585584"/>
                  </a:lnTo>
                  <a:lnTo>
                    <a:pt x="623443" y="431050"/>
                  </a:lnTo>
                  <a:lnTo>
                    <a:pt x="629920" y="405371"/>
                  </a:lnTo>
                  <a:lnTo>
                    <a:pt x="630567" y="396506"/>
                  </a:lnTo>
                  <a:close/>
                </a:path>
                <a:path w="1093469" h="944245">
                  <a:moveTo>
                    <a:pt x="1093254" y="912228"/>
                  </a:moveTo>
                  <a:lnTo>
                    <a:pt x="617016" y="629780"/>
                  </a:lnTo>
                  <a:lnTo>
                    <a:pt x="603224" y="627113"/>
                  </a:lnTo>
                  <a:lnTo>
                    <a:pt x="598589" y="627418"/>
                  </a:lnTo>
                  <a:lnTo>
                    <a:pt x="568540" y="651586"/>
                  </a:lnTo>
                  <a:lnTo>
                    <a:pt x="566915" y="658456"/>
                  </a:lnTo>
                  <a:lnTo>
                    <a:pt x="567931" y="673214"/>
                  </a:lnTo>
                  <a:lnTo>
                    <a:pt x="662228" y="796620"/>
                  </a:lnTo>
                  <a:lnTo>
                    <a:pt x="703694" y="828065"/>
                  </a:lnTo>
                  <a:lnTo>
                    <a:pt x="961224" y="885990"/>
                  </a:lnTo>
                  <a:lnTo>
                    <a:pt x="1085977" y="919975"/>
                  </a:lnTo>
                  <a:lnTo>
                    <a:pt x="1087589" y="919797"/>
                  </a:lnTo>
                  <a:lnTo>
                    <a:pt x="1090701" y="918248"/>
                  </a:lnTo>
                  <a:lnTo>
                    <a:pt x="1091819" y="917067"/>
                  </a:lnTo>
                  <a:lnTo>
                    <a:pt x="1093177" y="913853"/>
                  </a:lnTo>
                  <a:lnTo>
                    <a:pt x="1093254" y="91222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57CDB843-4DF7-D1BC-C458-E94E03C17E8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0948" y="9172962"/>
              <a:ext cx="164841" cy="164841"/>
            </a:xfrm>
            <a:prstGeom prst="rect">
              <a:avLst/>
            </a:prstGeom>
          </p:spPr>
        </p:pic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F1168021-9DA2-651E-A52B-1481B0E08C4D}"/>
              </a:ext>
            </a:extLst>
          </p:cNvPr>
          <p:cNvSpPr/>
          <p:nvPr/>
        </p:nvSpPr>
        <p:spPr>
          <a:xfrm>
            <a:off x="17482740" y="9142285"/>
            <a:ext cx="106045" cy="1144905"/>
          </a:xfrm>
          <a:custGeom>
            <a:avLst/>
            <a:gdLst/>
            <a:ahLst/>
            <a:cxnLst/>
            <a:rect l="l" t="t" r="r" b="b"/>
            <a:pathLst>
              <a:path w="106044" h="1144904">
                <a:moveTo>
                  <a:pt x="0" y="1144714"/>
                </a:moveTo>
                <a:lnTo>
                  <a:pt x="105650" y="1144714"/>
                </a:lnTo>
                <a:lnTo>
                  <a:pt x="84177" y="0"/>
                </a:lnTo>
                <a:lnTo>
                  <a:pt x="21551" y="0"/>
                </a:lnTo>
                <a:lnTo>
                  <a:pt x="0" y="1144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BFB1AD82-BA76-D9B1-0274-26BB442AF119}"/>
              </a:ext>
            </a:extLst>
          </p:cNvPr>
          <p:cNvSpPr/>
          <p:nvPr/>
        </p:nvSpPr>
        <p:spPr>
          <a:xfrm>
            <a:off x="17491643" y="8427974"/>
            <a:ext cx="138430" cy="633095"/>
          </a:xfrm>
          <a:custGeom>
            <a:avLst/>
            <a:gdLst/>
            <a:ahLst/>
            <a:cxnLst/>
            <a:rect l="l" t="t" r="r" b="b"/>
            <a:pathLst>
              <a:path w="138430" h="633095">
                <a:moveTo>
                  <a:pt x="33772" y="632947"/>
                </a:moveTo>
                <a:lnTo>
                  <a:pt x="38925" y="632931"/>
                </a:lnTo>
                <a:lnTo>
                  <a:pt x="46914" y="632948"/>
                </a:lnTo>
                <a:lnTo>
                  <a:pt x="54207" y="630704"/>
                </a:lnTo>
                <a:lnTo>
                  <a:pt x="130722" y="466585"/>
                </a:lnTo>
                <a:lnTo>
                  <a:pt x="138335" y="429502"/>
                </a:lnTo>
                <a:lnTo>
                  <a:pt x="138209" y="419958"/>
                </a:lnTo>
                <a:lnTo>
                  <a:pt x="137265" y="410532"/>
                </a:lnTo>
                <a:lnTo>
                  <a:pt x="135502" y="401225"/>
                </a:lnTo>
                <a:lnTo>
                  <a:pt x="132922" y="392035"/>
                </a:lnTo>
                <a:lnTo>
                  <a:pt x="50848" y="139332"/>
                </a:lnTo>
                <a:lnTo>
                  <a:pt x="14378" y="4011"/>
                </a:lnTo>
                <a:lnTo>
                  <a:pt x="13353" y="2550"/>
                </a:lnTo>
                <a:lnTo>
                  <a:pt x="10192" y="409"/>
                </a:lnTo>
                <a:lnTo>
                  <a:pt x="8455" y="0"/>
                </a:lnTo>
                <a:lnTo>
                  <a:pt x="4670" y="502"/>
                </a:lnTo>
                <a:lnTo>
                  <a:pt x="3101" y="1351"/>
                </a:lnTo>
                <a:lnTo>
                  <a:pt x="608" y="4243"/>
                </a:lnTo>
                <a:lnTo>
                  <a:pt x="0" y="5921"/>
                </a:lnTo>
                <a:lnTo>
                  <a:pt x="30" y="599304"/>
                </a:lnTo>
                <a:lnTo>
                  <a:pt x="28814" y="631974"/>
                </a:lnTo>
                <a:lnTo>
                  <a:pt x="33772" y="6329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D8198873-CFDB-8775-F165-38905C41DD5A}"/>
              </a:ext>
            </a:extLst>
          </p:cNvPr>
          <p:cNvSpPr/>
          <p:nvPr/>
        </p:nvSpPr>
        <p:spPr>
          <a:xfrm>
            <a:off x="17560866" y="9105695"/>
            <a:ext cx="569595" cy="316865"/>
          </a:xfrm>
          <a:custGeom>
            <a:avLst/>
            <a:gdLst/>
            <a:ahLst/>
            <a:cxnLst/>
            <a:rect l="l" t="t" r="r" b="b"/>
            <a:pathLst>
              <a:path w="569594" h="316865">
                <a:moveTo>
                  <a:pt x="560770" y="316519"/>
                </a:moveTo>
                <a:lnTo>
                  <a:pt x="568991" y="308124"/>
                </a:lnTo>
                <a:lnTo>
                  <a:pt x="567711" y="304448"/>
                </a:lnTo>
                <a:lnTo>
                  <a:pt x="566535" y="303067"/>
                </a:lnTo>
                <a:lnTo>
                  <a:pt x="54512" y="3072"/>
                </a:lnTo>
                <a:lnTo>
                  <a:pt x="49739" y="1414"/>
                </a:lnTo>
                <a:lnTo>
                  <a:pt x="39533" y="0"/>
                </a:lnTo>
                <a:lnTo>
                  <a:pt x="34489" y="298"/>
                </a:lnTo>
                <a:lnTo>
                  <a:pt x="5821" y="19573"/>
                </a:lnTo>
                <a:lnTo>
                  <a:pt x="1764" y="26450"/>
                </a:lnTo>
                <a:lnTo>
                  <a:pt x="0" y="33873"/>
                </a:lnTo>
                <a:lnTo>
                  <a:pt x="1056" y="49808"/>
                </a:lnTo>
                <a:lnTo>
                  <a:pt x="3785" y="56932"/>
                </a:lnTo>
                <a:lnTo>
                  <a:pt x="102943" y="182909"/>
                </a:lnTo>
                <a:lnTo>
                  <a:pt x="139309" y="212938"/>
                </a:lnTo>
                <a:lnTo>
                  <a:pt x="425565" y="279453"/>
                </a:lnTo>
                <a:lnTo>
                  <a:pt x="560770" y="3165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>
            <a:extLst>
              <a:ext uri="{FF2B5EF4-FFF2-40B4-BE49-F238E27FC236}">
                <a16:creationId xmlns:a16="http://schemas.microsoft.com/office/drawing/2014/main" id="{20025879-337B-F9B0-7FEF-E90F2A7A3C1A}"/>
              </a:ext>
            </a:extLst>
          </p:cNvPr>
          <p:cNvGrpSpPr/>
          <p:nvPr/>
        </p:nvGrpSpPr>
        <p:grpSpPr>
          <a:xfrm>
            <a:off x="16949146" y="9014718"/>
            <a:ext cx="676275" cy="433705"/>
            <a:chOff x="16949146" y="9014718"/>
            <a:chExt cx="676275" cy="433705"/>
          </a:xfrm>
        </p:grpSpPr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67B7069D-E86A-0555-8E66-37B0B9E984E0}"/>
                </a:ext>
              </a:extLst>
            </p:cNvPr>
            <p:cNvSpPr/>
            <p:nvPr/>
          </p:nvSpPr>
          <p:spPr>
            <a:xfrm>
              <a:off x="16949146" y="9107601"/>
              <a:ext cx="556260" cy="340995"/>
            </a:xfrm>
            <a:custGeom>
              <a:avLst/>
              <a:gdLst/>
              <a:ahLst/>
              <a:cxnLst/>
              <a:rect l="l" t="t" r="r" b="b"/>
              <a:pathLst>
                <a:path w="556259" h="340995">
                  <a:moveTo>
                    <a:pt x="7919" y="340581"/>
                  </a:moveTo>
                  <a:lnTo>
                    <a:pt x="538929" y="71840"/>
                  </a:lnTo>
                  <a:lnTo>
                    <a:pt x="555983" y="41620"/>
                  </a:lnTo>
                  <a:lnTo>
                    <a:pt x="555175" y="31314"/>
                  </a:lnTo>
                  <a:lnTo>
                    <a:pt x="553796" y="26436"/>
                  </a:lnTo>
                  <a:lnTo>
                    <a:pt x="551442" y="21835"/>
                  </a:lnTo>
                  <a:lnTo>
                    <a:pt x="547833" y="14715"/>
                  </a:lnTo>
                  <a:lnTo>
                    <a:pt x="542531" y="9231"/>
                  </a:lnTo>
                  <a:lnTo>
                    <a:pt x="528541" y="1539"/>
                  </a:lnTo>
                  <a:lnTo>
                    <a:pt x="521071" y="0"/>
                  </a:lnTo>
                  <a:lnTo>
                    <a:pt x="361480" y="15121"/>
                  </a:lnTo>
                  <a:lnTo>
                    <a:pt x="316530" y="29544"/>
                  </a:lnTo>
                  <a:lnTo>
                    <a:pt x="105767" y="234369"/>
                  </a:lnTo>
                  <a:lnTo>
                    <a:pt x="1458" y="328212"/>
                  </a:lnTo>
                  <a:lnTo>
                    <a:pt x="560" y="329795"/>
                  </a:lnTo>
                  <a:lnTo>
                    <a:pt x="0" y="333662"/>
                  </a:lnTo>
                  <a:lnTo>
                    <a:pt x="410" y="335436"/>
                  </a:lnTo>
                  <a:lnTo>
                    <a:pt x="2612" y="338664"/>
                  </a:lnTo>
                  <a:lnTo>
                    <a:pt x="4114" y="339693"/>
                  </a:lnTo>
                  <a:lnTo>
                    <a:pt x="7919" y="34058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35C35879-A4BD-A9C8-EBAC-1304928BF0A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46876" y="9014718"/>
              <a:ext cx="178038" cy="178038"/>
            </a:xfrm>
            <a:prstGeom prst="rect">
              <a:avLst/>
            </a:prstGeom>
          </p:spPr>
        </p:pic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88213880-DB4C-02B3-340E-F99CC4E78F40}"/>
              </a:ext>
            </a:extLst>
          </p:cNvPr>
          <p:cNvSpPr/>
          <p:nvPr/>
        </p:nvSpPr>
        <p:spPr>
          <a:xfrm>
            <a:off x="18061261" y="9561570"/>
            <a:ext cx="227329" cy="511175"/>
          </a:xfrm>
          <a:custGeom>
            <a:avLst/>
            <a:gdLst/>
            <a:ahLst/>
            <a:cxnLst/>
            <a:rect l="l" t="t" r="r" b="b"/>
            <a:pathLst>
              <a:path w="227330" h="511175">
                <a:moveTo>
                  <a:pt x="221025" y="510799"/>
                </a:moveTo>
                <a:lnTo>
                  <a:pt x="226737" y="510907"/>
                </a:lnTo>
                <a:lnTo>
                  <a:pt x="226737" y="0"/>
                </a:lnTo>
                <a:lnTo>
                  <a:pt x="223182" y="2822"/>
                </a:lnTo>
                <a:lnTo>
                  <a:pt x="199608" y="34661"/>
                </a:lnTo>
                <a:lnTo>
                  <a:pt x="190032" y="73103"/>
                </a:lnTo>
                <a:lnTo>
                  <a:pt x="189934" y="79723"/>
                </a:lnTo>
                <a:lnTo>
                  <a:pt x="191068" y="91280"/>
                </a:lnTo>
                <a:lnTo>
                  <a:pt x="191994" y="96143"/>
                </a:lnTo>
                <a:lnTo>
                  <a:pt x="193267" y="100938"/>
                </a:lnTo>
                <a:lnTo>
                  <a:pt x="186998" y="101878"/>
                </a:lnTo>
                <a:lnTo>
                  <a:pt x="147071" y="120262"/>
                </a:lnTo>
                <a:lnTo>
                  <a:pt x="116003" y="159634"/>
                </a:lnTo>
                <a:lnTo>
                  <a:pt x="107408" y="202742"/>
                </a:lnTo>
                <a:lnTo>
                  <a:pt x="107953" y="209983"/>
                </a:lnTo>
                <a:lnTo>
                  <a:pt x="102666" y="209580"/>
                </a:lnTo>
                <a:lnTo>
                  <a:pt x="97380" y="209580"/>
                </a:lnTo>
                <a:lnTo>
                  <a:pt x="92094" y="209983"/>
                </a:lnTo>
                <a:lnTo>
                  <a:pt x="53395" y="221649"/>
                </a:lnTo>
                <a:lnTo>
                  <a:pt x="22567" y="246690"/>
                </a:lnTo>
                <a:lnTo>
                  <a:pt x="4141" y="281217"/>
                </a:lnTo>
                <a:lnTo>
                  <a:pt x="0" y="307075"/>
                </a:lnTo>
                <a:lnTo>
                  <a:pt x="45" y="313625"/>
                </a:lnTo>
                <a:lnTo>
                  <a:pt x="9507" y="351905"/>
                </a:lnTo>
                <a:lnTo>
                  <a:pt x="33156" y="383587"/>
                </a:lnTo>
                <a:lnTo>
                  <a:pt x="67107" y="403847"/>
                </a:lnTo>
                <a:lnTo>
                  <a:pt x="99614" y="409728"/>
                </a:lnTo>
                <a:lnTo>
                  <a:pt x="106219" y="409617"/>
                </a:lnTo>
                <a:lnTo>
                  <a:pt x="117176" y="408360"/>
                </a:lnTo>
                <a:lnTo>
                  <a:pt x="121498" y="407627"/>
                </a:lnTo>
                <a:lnTo>
                  <a:pt x="125779" y="406659"/>
                </a:lnTo>
                <a:lnTo>
                  <a:pt x="125258" y="412292"/>
                </a:lnTo>
                <a:lnTo>
                  <a:pt x="125258" y="417926"/>
                </a:lnTo>
                <a:lnTo>
                  <a:pt x="126625" y="430120"/>
                </a:lnTo>
                <a:lnTo>
                  <a:pt x="144335" y="470073"/>
                </a:lnTo>
                <a:lnTo>
                  <a:pt x="174692" y="496828"/>
                </a:lnTo>
                <a:lnTo>
                  <a:pt x="212951" y="510008"/>
                </a:lnTo>
                <a:lnTo>
                  <a:pt x="221025" y="510799"/>
                </a:lnTo>
                <a:close/>
              </a:path>
            </a:pathLst>
          </a:custGeom>
          <a:solidFill>
            <a:srgbClr val="C1FF7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7700307D-F291-7348-802D-6EB9552526B8}"/>
              </a:ext>
            </a:extLst>
          </p:cNvPr>
          <p:cNvGrpSpPr/>
          <p:nvPr/>
        </p:nvGrpSpPr>
        <p:grpSpPr>
          <a:xfrm>
            <a:off x="4829904" y="7526828"/>
            <a:ext cx="9666605" cy="2760345"/>
            <a:chOff x="4829904" y="7526828"/>
            <a:chExt cx="9666605" cy="2760345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F25DCFAA-CA0B-6D86-3773-651BF1430453}"/>
                </a:ext>
              </a:extLst>
            </p:cNvPr>
            <p:cNvSpPr/>
            <p:nvPr/>
          </p:nvSpPr>
          <p:spPr>
            <a:xfrm>
              <a:off x="13784885" y="7526832"/>
              <a:ext cx="711200" cy="691515"/>
            </a:xfrm>
            <a:custGeom>
              <a:avLst/>
              <a:gdLst/>
              <a:ahLst/>
              <a:cxnLst/>
              <a:rect l="l" t="t" r="r" b="b"/>
              <a:pathLst>
                <a:path w="711200" h="691515">
                  <a:moveTo>
                    <a:pt x="60363" y="295440"/>
                  </a:moveTo>
                  <a:lnTo>
                    <a:pt x="59905" y="293751"/>
                  </a:lnTo>
                  <a:lnTo>
                    <a:pt x="57607" y="290766"/>
                  </a:lnTo>
                  <a:lnTo>
                    <a:pt x="56095" y="289902"/>
                  </a:lnTo>
                  <a:lnTo>
                    <a:pt x="6045" y="283260"/>
                  </a:lnTo>
                  <a:lnTo>
                    <a:pt x="4356" y="283705"/>
                  </a:lnTo>
                  <a:lnTo>
                    <a:pt x="1346" y="286016"/>
                  </a:lnTo>
                  <a:lnTo>
                    <a:pt x="482" y="287540"/>
                  </a:lnTo>
                  <a:lnTo>
                    <a:pt x="0" y="291312"/>
                  </a:lnTo>
                  <a:lnTo>
                    <a:pt x="444" y="293001"/>
                  </a:lnTo>
                  <a:lnTo>
                    <a:pt x="2768" y="296011"/>
                  </a:lnTo>
                  <a:lnTo>
                    <a:pt x="4292" y="296862"/>
                  </a:lnTo>
                  <a:lnTo>
                    <a:pt x="6184" y="297078"/>
                  </a:lnTo>
                  <a:lnTo>
                    <a:pt x="54356" y="303453"/>
                  </a:lnTo>
                  <a:lnTo>
                    <a:pt x="56032" y="302996"/>
                  </a:lnTo>
                  <a:lnTo>
                    <a:pt x="59016" y="300685"/>
                  </a:lnTo>
                  <a:lnTo>
                    <a:pt x="59880" y="299173"/>
                  </a:lnTo>
                  <a:lnTo>
                    <a:pt x="60363" y="295440"/>
                  </a:lnTo>
                  <a:close/>
                </a:path>
                <a:path w="711200" h="691515">
                  <a:moveTo>
                    <a:pt x="60756" y="441871"/>
                  </a:moveTo>
                  <a:lnTo>
                    <a:pt x="59956" y="438200"/>
                  </a:lnTo>
                  <a:lnTo>
                    <a:pt x="58966" y="436778"/>
                  </a:lnTo>
                  <a:lnTo>
                    <a:pt x="55803" y="434746"/>
                  </a:lnTo>
                  <a:lnTo>
                    <a:pt x="54089" y="434428"/>
                  </a:lnTo>
                  <a:lnTo>
                    <a:pt x="4114" y="445655"/>
                  </a:lnTo>
                  <a:lnTo>
                    <a:pt x="2692" y="446646"/>
                  </a:lnTo>
                  <a:lnTo>
                    <a:pt x="660" y="449808"/>
                  </a:lnTo>
                  <a:lnTo>
                    <a:pt x="342" y="451510"/>
                  </a:lnTo>
                  <a:lnTo>
                    <a:pt x="1168" y="455193"/>
                  </a:lnTo>
                  <a:lnTo>
                    <a:pt x="2184" y="456615"/>
                  </a:lnTo>
                  <a:lnTo>
                    <a:pt x="5384" y="458647"/>
                  </a:lnTo>
                  <a:lnTo>
                    <a:pt x="7112" y="458952"/>
                  </a:lnTo>
                  <a:lnTo>
                    <a:pt x="8966" y="458558"/>
                  </a:lnTo>
                  <a:lnTo>
                    <a:pt x="57086" y="447802"/>
                  </a:lnTo>
                  <a:lnTo>
                    <a:pt x="58483" y="446773"/>
                  </a:lnTo>
                  <a:lnTo>
                    <a:pt x="60464" y="443585"/>
                  </a:lnTo>
                  <a:lnTo>
                    <a:pt x="60756" y="441871"/>
                  </a:lnTo>
                  <a:close/>
                </a:path>
                <a:path w="711200" h="691515">
                  <a:moveTo>
                    <a:pt x="97548" y="176225"/>
                  </a:moveTo>
                  <a:lnTo>
                    <a:pt x="96913" y="172554"/>
                  </a:lnTo>
                  <a:lnTo>
                    <a:pt x="96012" y="171081"/>
                  </a:lnTo>
                  <a:lnTo>
                    <a:pt x="54762" y="141554"/>
                  </a:lnTo>
                  <a:lnTo>
                    <a:pt x="53060" y="141147"/>
                  </a:lnTo>
                  <a:lnTo>
                    <a:pt x="49326" y="141732"/>
                  </a:lnTo>
                  <a:lnTo>
                    <a:pt x="47828" y="142633"/>
                  </a:lnTo>
                  <a:lnTo>
                    <a:pt x="45618" y="145707"/>
                  </a:lnTo>
                  <a:lnTo>
                    <a:pt x="45224" y="147421"/>
                  </a:lnTo>
                  <a:lnTo>
                    <a:pt x="45859" y="151155"/>
                  </a:lnTo>
                  <a:lnTo>
                    <a:pt x="46786" y="152654"/>
                  </a:lnTo>
                  <a:lnTo>
                    <a:pt x="48323" y="153758"/>
                  </a:lnTo>
                  <a:lnTo>
                    <a:pt x="88061" y="182206"/>
                  </a:lnTo>
                  <a:lnTo>
                    <a:pt x="89776" y="182600"/>
                  </a:lnTo>
                  <a:lnTo>
                    <a:pt x="93548" y="181965"/>
                  </a:lnTo>
                  <a:lnTo>
                    <a:pt x="95034" y="181025"/>
                  </a:lnTo>
                  <a:lnTo>
                    <a:pt x="97180" y="177914"/>
                  </a:lnTo>
                  <a:lnTo>
                    <a:pt x="97548" y="176225"/>
                  </a:lnTo>
                  <a:close/>
                </a:path>
                <a:path w="711200" h="691515">
                  <a:moveTo>
                    <a:pt x="124396" y="546608"/>
                  </a:moveTo>
                  <a:lnTo>
                    <a:pt x="123723" y="544995"/>
                  </a:lnTo>
                  <a:lnTo>
                    <a:pt x="121069" y="542328"/>
                  </a:lnTo>
                  <a:lnTo>
                    <a:pt x="119468" y="541667"/>
                  </a:lnTo>
                  <a:lnTo>
                    <a:pt x="115735" y="541667"/>
                  </a:lnTo>
                  <a:lnTo>
                    <a:pt x="114134" y="542328"/>
                  </a:lnTo>
                  <a:lnTo>
                    <a:pt x="78028" y="577964"/>
                  </a:lnTo>
                  <a:lnTo>
                    <a:pt x="77368" y="579564"/>
                  </a:lnTo>
                  <a:lnTo>
                    <a:pt x="77368" y="583311"/>
                  </a:lnTo>
                  <a:lnTo>
                    <a:pt x="78028" y="584911"/>
                  </a:lnTo>
                  <a:lnTo>
                    <a:pt x="80645" y="587603"/>
                  </a:lnTo>
                  <a:lnTo>
                    <a:pt x="82232" y="588302"/>
                  </a:lnTo>
                  <a:lnTo>
                    <a:pt x="86004" y="588340"/>
                  </a:lnTo>
                  <a:lnTo>
                    <a:pt x="87617" y="587692"/>
                  </a:lnTo>
                  <a:lnTo>
                    <a:pt x="88950" y="586359"/>
                  </a:lnTo>
                  <a:lnTo>
                    <a:pt x="123723" y="552018"/>
                  </a:lnTo>
                  <a:lnTo>
                    <a:pt x="124396" y="550392"/>
                  </a:lnTo>
                  <a:lnTo>
                    <a:pt x="124396" y="546608"/>
                  </a:lnTo>
                  <a:close/>
                </a:path>
                <a:path w="711200" h="691515">
                  <a:moveTo>
                    <a:pt x="180428" y="89890"/>
                  </a:moveTo>
                  <a:lnTo>
                    <a:pt x="180200" y="88150"/>
                  </a:lnTo>
                  <a:lnTo>
                    <a:pt x="155181" y="44221"/>
                  </a:lnTo>
                  <a:lnTo>
                    <a:pt x="153809" y="43154"/>
                  </a:lnTo>
                  <a:lnTo>
                    <a:pt x="150177" y="42151"/>
                  </a:lnTo>
                  <a:lnTo>
                    <a:pt x="148463" y="42379"/>
                  </a:lnTo>
                  <a:lnTo>
                    <a:pt x="145173" y="44259"/>
                  </a:lnTo>
                  <a:lnTo>
                    <a:pt x="144094" y="45643"/>
                  </a:lnTo>
                  <a:lnTo>
                    <a:pt x="143103" y="49326"/>
                  </a:lnTo>
                  <a:lnTo>
                    <a:pt x="143332" y="51066"/>
                  </a:lnTo>
                  <a:lnTo>
                    <a:pt x="144284" y="52705"/>
                  </a:lnTo>
                  <a:lnTo>
                    <a:pt x="168363" y="94957"/>
                  </a:lnTo>
                  <a:lnTo>
                    <a:pt x="169735" y="96012"/>
                  </a:lnTo>
                  <a:lnTo>
                    <a:pt x="173342" y="97015"/>
                  </a:lnTo>
                  <a:lnTo>
                    <a:pt x="175069" y="96799"/>
                  </a:lnTo>
                  <a:lnTo>
                    <a:pt x="178358" y="94945"/>
                  </a:lnTo>
                  <a:lnTo>
                    <a:pt x="179425" y="93560"/>
                  </a:lnTo>
                  <a:lnTo>
                    <a:pt x="180428" y="89890"/>
                  </a:lnTo>
                  <a:close/>
                </a:path>
                <a:path w="711200" h="691515">
                  <a:moveTo>
                    <a:pt x="231762" y="609930"/>
                  </a:moveTo>
                  <a:lnTo>
                    <a:pt x="231698" y="608190"/>
                  </a:lnTo>
                  <a:lnTo>
                    <a:pt x="230111" y="604748"/>
                  </a:lnTo>
                  <a:lnTo>
                    <a:pt x="228828" y="603567"/>
                  </a:lnTo>
                  <a:lnTo>
                    <a:pt x="225285" y="602284"/>
                  </a:lnTo>
                  <a:lnTo>
                    <a:pt x="223532" y="602361"/>
                  </a:lnTo>
                  <a:lnTo>
                    <a:pt x="220116" y="603935"/>
                  </a:lnTo>
                  <a:lnTo>
                    <a:pt x="218935" y="605205"/>
                  </a:lnTo>
                  <a:lnTo>
                    <a:pt x="201625" y="652945"/>
                  </a:lnTo>
                  <a:lnTo>
                    <a:pt x="201688" y="654672"/>
                  </a:lnTo>
                  <a:lnTo>
                    <a:pt x="203276" y="658075"/>
                  </a:lnTo>
                  <a:lnTo>
                    <a:pt x="204558" y="659244"/>
                  </a:lnTo>
                  <a:lnTo>
                    <a:pt x="208102" y="660527"/>
                  </a:lnTo>
                  <a:lnTo>
                    <a:pt x="209854" y="660463"/>
                  </a:lnTo>
                  <a:lnTo>
                    <a:pt x="213296" y="658876"/>
                  </a:lnTo>
                  <a:lnTo>
                    <a:pt x="214477" y="657593"/>
                  </a:lnTo>
                  <a:lnTo>
                    <a:pt x="215125" y="655815"/>
                  </a:lnTo>
                  <a:lnTo>
                    <a:pt x="231762" y="609930"/>
                  </a:lnTo>
                  <a:close/>
                </a:path>
                <a:path w="711200" h="691515">
                  <a:moveTo>
                    <a:pt x="313093" y="4965"/>
                  </a:moveTo>
                  <a:lnTo>
                    <a:pt x="312445" y="3340"/>
                  </a:lnTo>
                  <a:lnTo>
                    <a:pt x="309753" y="660"/>
                  </a:lnTo>
                  <a:lnTo>
                    <a:pt x="308127" y="0"/>
                  </a:lnTo>
                  <a:lnTo>
                    <a:pt x="304342" y="38"/>
                  </a:lnTo>
                  <a:lnTo>
                    <a:pt x="302742" y="698"/>
                  </a:lnTo>
                  <a:lnTo>
                    <a:pt x="300062" y="3365"/>
                  </a:lnTo>
                  <a:lnTo>
                    <a:pt x="299402" y="4978"/>
                  </a:lnTo>
                  <a:lnTo>
                    <a:pt x="299402" y="6870"/>
                  </a:lnTo>
                  <a:lnTo>
                    <a:pt x="299402" y="55638"/>
                  </a:lnTo>
                  <a:lnTo>
                    <a:pt x="300062" y="57238"/>
                  </a:lnTo>
                  <a:lnTo>
                    <a:pt x="302742" y="59905"/>
                  </a:lnTo>
                  <a:lnTo>
                    <a:pt x="304342" y="60579"/>
                  </a:lnTo>
                  <a:lnTo>
                    <a:pt x="308127" y="60604"/>
                  </a:lnTo>
                  <a:lnTo>
                    <a:pt x="309753" y="59956"/>
                  </a:lnTo>
                  <a:lnTo>
                    <a:pt x="312445" y="57264"/>
                  </a:lnTo>
                  <a:lnTo>
                    <a:pt x="313093" y="55651"/>
                  </a:lnTo>
                  <a:lnTo>
                    <a:pt x="313093" y="4965"/>
                  </a:lnTo>
                  <a:close/>
                </a:path>
                <a:path w="711200" h="691515">
                  <a:moveTo>
                    <a:pt x="340144" y="635635"/>
                  </a:moveTo>
                  <a:lnTo>
                    <a:pt x="339483" y="634022"/>
                  </a:lnTo>
                  <a:lnTo>
                    <a:pt x="336816" y="631355"/>
                  </a:lnTo>
                  <a:lnTo>
                    <a:pt x="335203" y="630694"/>
                  </a:lnTo>
                  <a:lnTo>
                    <a:pt x="331431" y="630694"/>
                  </a:lnTo>
                  <a:lnTo>
                    <a:pt x="329819" y="631355"/>
                  </a:lnTo>
                  <a:lnTo>
                    <a:pt x="327152" y="634022"/>
                  </a:lnTo>
                  <a:lnTo>
                    <a:pt x="326491" y="635635"/>
                  </a:lnTo>
                  <a:lnTo>
                    <a:pt x="326491" y="637527"/>
                  </a:lnTo>
                  <a:lnTo>
                    <a:pt x="326491" y="686409"/>
                  </a:lnTo>
                  <a:lnTo>
                    <a:pt x="327152" y="688009"/>
                  </a:lnTo>
                  <a:lnTo>
                    <a:pt x="329819" y="690676"/>
                  </a:lnTo>
                  <a:lnTo>
                    <a:pt x="331431" y="691349"/>
                  </a:lnTo>
                  <a:lnTo>
                    <a:pt x="335203" y="691349"/>
                  </a:lnTo>
                  <a:lnTo>
                    <a:pt x="336816" y="690676"/>
                  </a:lnTo>
                  <a:lnTo>
                    <a:pt x="339483" y="688009"/>
                  </a:lnTo>
                  <a:lnTo>
                    <a:pt x="340144" y="686409"/>
                  </a:lnTo>
                  <a:lnTo>
                    <a:pt x="340144" y="635635"/>
                  </a:lnTo>
                  <a:close/>
                </a:path>
                <a:path w="711200" h="691515">
                  <a:moveTo>
                    <a:pt x="451637" y="12865"/>
                  </a:moveTo>
                  <a:lnTo>
                    <a:pt x="451180" y="11188"/>
                  </a:lnTo>
                  <a:lnTo>
                    <a:pt x="448868" y="8204"/>
                  </a:lnTo>
                  <a:lnTo>
                    <a:pt x="447357" y="7340"/>
                  </a:lnTo>
                  <a:lnTo>
                    <a:pt x="443623" y="6858"/>
                  </a:lnTo>
                  <a:lnTo>
                    <a:pt x="441934" y="7315"/>
                  </a:lnTo>
                  <a:lnTo>
                    <a:pt x="438962" y="9613"/>
                  </a:lnTo>
                  <a:lnTo>
                    <a:pt x="438086" y="11125"/>
                  </a:lnTo>
                  <a:lnTo>
                    <a:pt x="431469" y="61175"/>
                  </a:lnTo>
                  <a:lnTo>
                    <a:pt x="431927" y="62852"/>
                  </a:lnTo>
                  <a:lnTo>
                    <a:pt x="434238" y="65836"/>
                  </a:lnTo>
                  <a:lnTo>
                    <a:pt x="435749" y="66700"/>
                  </a:lnTo>
                  <a:lnTo>
                    <a:pt x="439496" y="67221"/>
                  </a:lnTo>
                  <a:lnTo>
                    <a:pt x="441185" y="66776"/>
                  </a:lnTo>
                  <a:lnTo>
                    <a:pt x="444195" y="64452"/>
                  </a:lnTo>
                  <a:lnTo>
                    <a:pt x="445046" y="62928"/>
                  </a:lnTo>
                  <a:lnTo>
                    <a:pt x="451396" y="14732"/>
                  </a:lnTo>
                  <a:lnTo>
                    <a:pt x="451637" y="12865"/>
                  </a:lnTo>
                  <a:close/>
                </a:path>
                <a:path w="711200" h="691515">
                  <a:moveTo>
                    <a:pt x="464172" y="668197"/>
                  </a:moveTo>
                  <a:lnTo>
                    <a:pt x="453186" y="618210"/>
                  </a:lnTo>
                  <a:lnTo>
                    <a:pt x="452196" y="616788"/>
                  </a:lnTo>
                  <a:lnTo>
                    <a:pt x="449033" y="614756"/>
                  </a:lnTo>
                  <a:lnTo>
                    <a:pt x="447332" y="614438"/>
                  </a:lnTo>
                  <a:lnTo>
                    <a:pt x="443661" y="615238"/>
                  </a:lnTo>
                  <a:lnTo>
                    <a:pt x="442226" y="616229"/>
                  </a:lnTo>
                  <a:lnTo>
                    <a:pt x="440194" y="619391"/>
                  </a:lnTo>
                  <a:lnTo>
                    <a:pt x="439889" y="621106"/>
                  </a:lnTo>
                  <a:lnTo>
                    <a:pt x="450469" y="669239"/>
                  </a:lnTo>
                  <a:lnTo>
                    <a:pt x="450850" y="671093"/>
                  </a:lnTo>
                  <a:lnTo>
                    <a:pt x="451827" y="672553"/>
                  </a:lnTo>
                  <a:lnTo>
                    <a:pt x="454990" y="674636"/>
                  </a:lnTo>
                  <a:lnTo>
                    <a:pt x="456717" y="674954"/>
                  </a:lnTo>
                  <a:lnTo>
                    <a:pt x="460413" y="674128"/>
                  </a:lnTo>
                  <a:lnTo>
                    <a:pt x="461848" y="673125"/>
                  </a:lnTo>
                  <a:lnTo>
                    <a:pt x="463867" y="669925"/>
                  </a:lnTo>
                  <a:lnTo>
                    <a:pt x="464172" y="668197"/>
                  </a:lnTo>
                  <a:close/>
                </a:path>
                <a:path w="711200" h="691515">
                  <a:moveTo>
                    <a:pt x="596874" y="611530"/>
                  </a:moveTo>
                  <a:lnTo>
                    <a:pt x="596417" y="609841"/>
                  </a:lnTo>
                  <a:lnTo>
                    <a:pt x="565315" y="569798"/>
                  </a:lnTo>
                  <a:lnTo>
                    <a:pt x="563803" y="568921"/>
                  </a:lnTo>
                  <a:lnTo>
                    <a:pt x="560044" y="568426"/>
                  </a:lnTo>
                  <a:lnTo>
                    <a:pt x="558355" y="568871"/>
                  </a:lnTo>
                  <a:lnTo>
                    <a:pt x="555396" y="571220"/>
                  </a:lnTo>
                  <a:lnTo>
                    <a:pt x="554545" y="572744"/>
                  </a:lnTo>
                  <a:lnTo>
                    <a:pt x="554101" y="576465"/>
                  </a:lnTo>
                  <a:lnTo>
                    <a:pt x="554558" y="578142"/>
                  </a:lnTo>
                  <a:lnTo>
                    <a:pt x="584517" y="616800"/>
                  </a:lnTo>
                  <a:lnTo>
                    <a:pt x="585685" y="618286"/>
                  </a:lnTo>
                  <a:lnTo>
                    <a:pt x="587209" y="619150"/>
                  </a:lnTo>
                  <a:lnTo>
                    <a:pt x="590956" y="619607"/>
                  </a:lnTo>
                  <a:lnTo>
                    <a:pt x="592645" y="619125"/>
                  </a:lnTo>
                  <a:lnTo>
                    <a:pt x="595591" y="616775"/>
                  </a:lnTo>
                  <a:lnTo>
                    <a:pt x="596430" y="615251"/>
                  </a:lnTo>
                  <a:lnTo>
                    <a:pt x="596874" y="611530"/>
                  </a:lnTo>
                  <a:close/>
                </a:path>
                <a:path w="711200" h="691515">
                  <a:moveTo>
                    <a:pt x="600900" y="77292"/>
                  </a:moveTo>
                  <a:lnTo>
                    <a:pt x="600405" y="73558"/>
                  </a:lnTo>
                  <a:lnTo>
                    <a:pt x="599541" y="72047"/>
                  </a:lnTo>
                  <a:lnTo>
                    <a:pt x="596557" y="69723"/>
                  </a:lnTo>
                  <a:lnTo>
                    <a:pt x="594868" y="69265"/>
                  </a:lnTo>
                  <a:lnTo>
                    <a:pt x="591108" y="69761"/>
                  </a:lnTo>
                  <a:lnTo>
                    <a:pt x="589597" y="70650"/>
                  </a:lnTo>
                  <a:lnTo>
                    <a:pt x="558698" y="110934"/>
                  </a:lnTo>
                  <a:lnTo>
                    <a:pt x="558253" y="112623"/>
                  </a:lnTo>
                  <a:lnTo>
                    <a:pt x="558749" y="116370"/>
                  </a:lnTo>
                  <a:lnTo>
                    <a:pt x="559625" y="117894"/>
                  </a:lnTo>
                  <a:lnTo>
                    <a:pt x="562648" y="120129"/>
                  </a:lnTo>
                  <a:lnTo>
                    <a:pt x="564337" y="120548"/>
                  </a:lnTo>
                  <a:lnTo>
                    <a:pt x="568045" y="120065"/>
                  </a:lnTo>
                  <a:lnTo>
                    <a:pt x="569556" y="119214"/>
                  </a:lnTo>
                  <a:lnTo>
                    <a:pt x="599338" y="80492"/>
                  </a:lnTo>
                  <a:lnTo>
                    <a:pt x="600456" y="78981"/>
                  </a:lnTo>
                  <a:lnTo>
                    <a:pt x="600900" y="77292"/>
                  </a:lnTo>
                  <a:close/>
                </a:path>
                <a:path w="711200" h="691515">
                  <a:moveTo>
                    <a:pt x="607707" y="340880"/>
                  </a:moveTo>
                  <a:lnTo>
                    <a:pt x="604342" y="299808"/>
                  </a:lnTo>
                  <a:lnTo>
                    <a:pt x="591553" y="252056"/>
                  </a:lnTo>
                  <a:lnTo>
                    <a:pt x="569696" y="207721"/>
                  </a:lnTo>
                  <a:lnTo>
                    <a:pt x="539610" y="168516"/>
                  </a:lnTo>
                  <a:lnTo>
                    <a:pt x="502450" y="135915"/>
                  </a:lnTo>
                  <a:lnTo>
                    <a:pt x="459638" y="111201"/>
                  </a:lnTo>
                  <a:lnTo>
                    <a:pt x="412838" y="95313"/>
                  </a:lnTo>
                  <a:lnTo>
                    <a:pt x="363829" y="88849"/>
                  </a:lnTo>
                  <a:lnTo>
                    <a:pt x="355587" y="88722"/>
                  </a:lnTo>
                  <a:lnTo>
                    <a:pt x="339090" y="89255"/>
                  </a:lnTo>
                  <a:lnTo>
                    <a:pt x="298361" y="95427"/>
                  </a:lnTo>
                  <a:lnTo>
                    <a:pt x="259092" y="107899"/>
                  </a:lnTo>
                  <a:lnTo>
                    <a:pt x="222427" y="126733"/>
                  </a:lnTo>
                  <a:lnTo>
                    <a:pt x="183210" y="156819"/>
                  </a:lnTo>
                  <a:lnTo>
                    <a:pt x="150622" y="193979"/>
                  </a:lnTo>
                  <a:lnTo>
                    <a:pt x="125907" y="236778"/>
                  </a:lnTo>
                  <a:lnTo>
                    <a:pt x="110007" y="283591"/>
                  </a:lnTo>
                  <a:lnTo>
                    <a:pt x="103555" y="332587"/>
                  </a:lnTo>
                  <a:lnTo>
                    <a:pt x="103416" y="340829"/>
                  </a:lnTo>
                  <a:lnTo>
                    <a:pt x="103962" y="357327"/>
                  </a:lnTo>
                  <a:lnTo>
                    <a:pt x="112014" y="406107"/>
                  </a:lnTo>
                  <a:lnTo>
                    <a:pt x="129413" y="452361"/>
                  </a:lnTo>
                  <a:lnTo>
                    <a:pt x="155511" y="494347"/>
                  </a:lnTo>
                  <a:lnTo>
                    <a:pt x="189306" y="530415"/>
                  </a:lnTo>
                  <a:lnTo>
                    <a:pt x="229476" y="559219"/>
                  </a:lnTo>
                  <a:lnTo>
                    <a:pt x="274497" y="579615"/>
                  </a:lnTo>
                  <a:lnTo>
                    <a:pt x="322630" y="590842"/>
                  </a:lnTo>
                  <a:lnTo>
                    <a:pt x="355536" y="593001"/>
                  </a:lnTo>
                  <a:lnTo>
                    <a:pt x="372033" y="592467"/>
                  </a:lnTo>
                  <a:lnTo>
                    <a:pt x="420801" y="584415"/>
                  </a:lnTo>
                  <a:lnTo>
                    <a:pt x="467067" y="567004"/>
                  </a:lnTo>
                  <a:lnTo>
                    <a:pt x="509041" y="540905"/>
                  </a:lnTo>
                  <a:lnTo>
                    <a:pt x="545122" y="507123"/>
                  </a:lnTo>
                  <a:lnTo>
                    <a:pt x="573913" y="466953"/>
                  </a:lnTo>
                  <a:lnTo>
                    <a:pt x="594321" y="421932"/>
                  </a:lnTo>
                  <a:lnTo>
                    <a:pt x="605548" y="373786"/>
                  </a:lnTo>
                  <a:lnTo>
                    <a:pt x="607707" y="340880"/>
                  </a:lnTo>
                  <a:close/>
                </a:path>
                <a:path w="711200" h="691515">
                  <a:moveTo>
                    <a:pt x="685101" y="187261"/>
                  </a:moveTo>
                  <a:lnTo>
                    <a:pt x="684936" y="185521"/>
                  </a:lnTo>
                  <a:lnTo>
                    <a:pt x="683158" y="182219"/>
                  </a:lnTo>
                  <a:lnTo>
                    <a:pt x="681799" y="181140"/>
                  </a:lnTo>
                  <a:lnTo>
                    <a:pt x="678205" y="180060"/>
                  </a:lnTo>
                  <a:lnTo>
                    <a:pt x="676478" y="180213"/>
                  </a:lnTo>
                  <a:lnTo>
                    <a:pt x="631672" y="204063"/>
                  </a:lnTo>
                  <a:lnTo>
                    <a:pt x="630555" y="205409"/>
                  </a:lnTo>
                  <a:lnTo>
                    <a:pt x="629462" y="209054"/>
                  </a:lnTo>
                  <a:lnTo>
                    <a:pt x="629653" y="210794"/>
                  </a:lnTo>
                  <a:lnTo>
                    <a:pt x="631431" y="214134"/>
                  </a:lnTo>
                  <a:lnTo>
                    <a:pt x="632764" y="215252"/>
                  </a:lnTo>
                  <a:lnTo>
                    <a:pt x="636371" y="216357"/>
                  </a:lnTo>
                  <a:lnTo>
                    <a:pt x="638098" y="216166"/>
                  </a:lnTo>
                  <a:lnTo>
                    <a:pt x="681291" y="193116"/>
                  </a:lnTo>
                  <a:lnTo>
                    <a:pt x="682929" y="192201"/>
                  </a:lnTo>
                  <a:lnTo>
                    <a:pt x="684022" y="190855"/>
                  </a:lnTo>
                  <a:lnTo>
                    <a:pt x="685101" y="187261"/>
                  </a:lnTo>
                  <a:close/>
                </a:path>
                <a:path w="711200" h="691515">
                  <a:moveTo>
                    <a:pt x="689749" y="494639"/>
                  </a:moveTo>
                  <a:lnTo>
                    <a:pt x="689698" y="492887"/>
                  </a:lnTo>
                  <a:lnTo>
                    <a:pt x="688098" y="489419"/>
                  </a:lnTo>
                  <a:lnTo>
                    <a:pt x="686803" y="488238"/>
                  </a:lnTo>
                  <a:lnTo>
                    <a:pt x="639229" y="470750"/>
                  </a:lnTo>
                  <a:lnTo>
                    <a:pt x="637489" y="470814"/>
                  </a:lnTo>
                  <a:lnTo>
                    <a:pt x="634047" y="472401"/>
                  </a:lnTo>
                  <a:lnTo>
                    <a:pt x="632866" y="473684"/>
                  </a:lnTo>
                  <a:lnTo>
                    <a:pt x="631545" y="477227"/>
                  </a:lnTo>
                  <a:lnTo>
                    <a:pt x="631609" y="478980"/>
                  </a:lnTo>
                  <a:lnTo>
                    <a:pt x="633196" y="482422"/>
                  </a:lnTo>
                  <a:lnTo>
                    <a:pt x="634479" y="483603"/>
                  </a:lnTo>
                  <a:lnTo>
                    <a:pt x="680364" y="500468"/>
                  </a:lnTo>
                  <a:lnTo>
                    <a:pt x="682129" y="501116"/>
                  </a:lnTo>
                  <a:lnTo>
                    <a:pt x="683856" y="501053"/>
                  </a:lnTo>
                  <a:lnTo>
                    <a:pt x="687260" y="499465"/>
                  </a:lnTo>
                  <a:lnTo>
                    <a:pt x="688428" y="498182"/>
                  </a:lnTo>
                  <a:lnTo>
                    <a:pt x="689749" y="494639"/>
                  </a:lnTo>
                  <a:close/>
                </a:path>
                <a:path w="711200" h="691515">
                  <a:moveTo>
                    <a:pt x="711047" y="332117"/>
                  </a:moveTo>
                  <a:lnTo>
                    <a:pt x="710374" y="330504"/>
                  </a:lnTo>
                  <a:lnTo>
                    <a:pt x="707707" y="327837"/>
                  </a:lnTo>
                  <a:lnTo>
                    <a:pt x="706094" y="327177"/>
                  </a:lnTo>
                  <a:lnTo>
                    <a:pt x="655332" y="327177"/>
                  </a:lnTo>
                  <a:lnTo>
                    <a:pt x="653719" y="327837"/>
                  </a:lnTo>
                  <a:lnTo>
                    <a:pt x="651052" y="330504"/>
                  </a:lnTo>
                  <a:lnTo>
                    <a:pt x="650379" y="332117"/>
                  </a:lnTo>
                  <a:lnTo>
                    <a:pt x="650379" y="335889"/>
                  </a:lnTo>
                  <a:lnTo>
                    <a:pt x="651052" y="337502"/>
                  </a:lnTo>
                  <a:lnTo>
                    <a:pt x="653719" y="340169"/>
                  </a:lnTo>
                  <a:lnTo>
                    <a:pt x="655332" y="340829"/>
                  </a:lnTo>
                  <a:lnTo>
                    <a:pt x="657212" y="340829"/>
                  </a:lnTo>
                  <a:lnTo>
                    <a:pt x="706094" y="340829"/>
                  </a:lnTo>
                  <a:lnTo>
                    <a:pt x="707707" y="340169"/>
                  </a:lnTo>
                  <a:lnTo>
                    <a:pt x="710374" y="337502"/>
                  </a:lnTo>
                  <a:lnTo>
                    <a:pt x="711047" y="335889"/>
                  </a:lnTo>
                  <a:lnTo>
                    <a:pt x="711047" y="332117"/>
                  </a:lnTo>
                  <a:close/>
                </a:path>
              </a:pathLst>
            </a:custGeom>
            <a:solidFill>
              <a:srgbClr val="C1F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210831DF-C111-B8D0-4534-03ABEE08154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9904" y="7895618"/>
              <a:ext cx="9260710" cy="2391381"/>
            </a:xfrm>
            <a:prstGeom prst="rect">
              <a:avLst/>
            </a:prstGeom>
          </p:spPr>
        </p:pic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F5CFEDB1-E40B-C662-3400-3B3C151994B7}"/>
                </a:ext>
              </a:extLst>
            </p:cNvPr>
            <p:cNvSpPr/>
            <p:nvPr/>
          </p:nvSpPr>
          <p:spPr>
            <a:xfrm>
              <a:off x="10503459" y="8078647"/>
              <a:ext cx="2118995" cy="548005"/>
            </a:xfrm>
            <a:custGeom>
              <a:avLst/>
              <a:gdLst/>
              <a:ahLst/>
              <a:cxnLst/>
              <a:rect l="l" t="t" r="r" b="b"/>
              <a:pathLst>
                <a:path w="2118995" h="548004">
                  <a:moveTo>
                    <a:pt x="377456" y="114274"/>
                  </a:moveTo>
                  <a:lnTo>
                    <a:pt x="351612" y="78625"/>
                  </a:lnTo>
                  <a:lnTo>
                    <a:pt x="324231" y="70815"/>
                  </a:lnTo>
                  <a:lnTo>
                    <a:pt x="317677" y="71323"/>
                  </a:lnTo>
                  <a:lnTo>
                    <a:pt x="311226" y="72974"/>
                  </a:lnTo>
                  <a:lnTo>
                    <a:pt x="311277" y="65684"/>
                  </a:lnTo>
                  <a:lnTo>
                    <a:pt x="283654" y="35064"/>
                  </a:lnTo>
                  <a:lnTo>
                    <a:pt x="276758" y="33731"/>
                  </a:lnTo>
                  <a:lnTo>
                    <a:pt x="262216" y="34975"/>
                  </a:lnTo>
                  <a:lnTo>
                    <a:pt x="255651" y="37465"/>
                  </a:lnTo>
                  <a:lnTo>
                    <a:pt x="249796" y="41821"/>
                  </a:lnTo>
                  <a:lnTo>
                    <a:pt x="249631" y="36715"/>
                  </a:lnTo>
                  <a:lnTo>
                    <a:pt x="222097" y="2755"/>
                  </a:lnTo>
                  <a:lnTo>
                    <a:pt x="207149" y="0"/>
                  </a:lnTo>
                  <a:lnTo>
                    <a:pt x="202120" y="266"/>
                  </a:lnTo>
                  <a:lnTo>
                    <a:pt x="169316" y="21907"/>
                  </a:lnTo>
                  <a:lnTo>
                    <a:pt x="165684" y="31330"/>
                  </a:lnTo>
                  <a:lnTo>
                    <a:pt x="161861" y="27609"/>
                  </a:lnTo>
                  <a:lnTo>
                    <a:pt x="127419" y="15265"/>
                  </a:lnTo>
                  <a:lnTo>
                    <a:pt x="116776" y="16154"/>
                  </a:lnTo>
                  <a:lnTo>
                    <a:pt x="78524" y="42608"/>
                  </a:lnTo>
                  <a:lnTo>
                    <a:pt x="70954" y="67805"/>
                  </a:lnTo>
                  <a:lnTo>
                    <a:pt x="55181" y="68021"/>
                  </a:lnTo>
                  <a:lnTo>
                    <a:pt x="14592" y="87223"/>
                  </a:lnTo>
                  <a:lnTo>
                    <a:pt x="0" y="114769"/>
                  </a:lnTo>
                  <a:lnTo>
                    <a:pt x="342" y="118122"/>
                  </a:lnTo>
                  <a:lnTo>
                    <a:pt x="18897" y="135001"/>
                  </a:lnTo>
                  <a:lnTo>
                    <a:pt x="20586" y="135001"/>
                  </a:lnTo>
                  <a:lnTo>
                    <a:pt x="358508" y="135013"/>
                  </a:lnTo>
                  <a:lnTo>
                    <a:pt x="377202" y="117703"/>
                  </a:lnTo>
                  <a:lnTo>
                    <a:pt x="377456" y="114274"/>
                  </a:lnTo>
                  <a:close/>
                </a:path>
                <a:path w="2118995" h="548004">
                  <a:moveTo>
                    <a:pt x="2118804" y="527278"/>
                  </a:moveTo>
                  <a:lnTo>
                    <a:pt x="2093137" y="491756"/>
                  </a:lnTo>
                  <a:lnTo>
                    <a:pt x="2065756" y="483908"/>
                  </a:lnTo>
                  <a:lnTo>
                    <a:pt x="2059216" y="484428"/>
                  </a:lnTo>
                  <a:lnTo>
                    <a:pt x="2052751" y="486117"/>
                  </a:lnTo>
                  <a:lnTo>
                    <a:pt x="2052840" y="478815"/>
                  </a:lnTo>
                  <a:lnTo>
                    <a:pt x="2025269" y="448119"/>
                  </a:lnTo>
                  <a:lnTo>
                    <a:pt x="2018372" y="446773"/>
                  </a:lnTo>
                  <a:lnTo>
                    <a:pt x="2003818" y="448017"/>
                  </a:lnTo>
                  <a:lnTo>
                    <a:pt x="1997252" y="450507"/>
                  </a:lnTo>
                  <a:lnTo>
                    <a:pt x="1991398" y="454875"/>
                  </a:lnTo>
                  <a:lnTo>
                    <a:pt x="1991093" y="449872"/>
                  </a:lnTo>
                  <a:lnTo>
                    <a:pt x="1963496" y="416826"/>
                  </a:lnTo>
                  <a:lnTo>
                    <a:pt x="1948802" y="414134"/>
                  </a:lnTo>
                  <a:lnTo>
                    <a:pt x="1943862" y="414388"/>
                  </a:lnTo>
                  <a:lnTo>
                    <a:pt x="1911299" y="435292"/>
                  </a:lnTo>
                  <a:lnTo>
                    <a:pt x="1907514" y="444474"/>
                  </a:lnTo>
                  <a:lnTo>
                    <a:pt x="1903679" y="440766"/>
                  </a:lnTo>
                  <a:lnTo>
                    <a:pt x="1869300" y="428472"/>
                  </a:lnTo>
                  <a:lnTo>
                    <a:pt x="1858670" y="429361"/>
                  </a:lnTo>
                  <a:lnTo>
                    <a:pt x="1820468" y="455739"/>
                  </a:lnTo>
                  <a:lnTo>
                    <a:pt x="1812848" y="480872"/>
                  </a:lnTo>
                  <a:lnTo>
                    <a:pt x="1797088" y="481114"/>
                  </a:lnTo>
                  <a:lnTo>
                    <a:pt x="1756498" y="500316"/>
                  </a:lnTo>
                  <a:lnTo>
                    <a:pt x="1741868" y="527558"/>
                  </a:lnTo>
                  <a:lnTo>
                    <a:pt x="1742198" y="530923"/>
                  </a:lnTo>
                  <a:lnTo>
                    <a:pt x="1762493" y="547852"/>
                  </a:lnTo>
                  <a:lnTo>
                    <a:pt x="2100300" y="547801"/>
                  </a:lnTo>
                  <a:lnTo>
                    <a:pt x="2118525" y="530631"/>
                  </a:lnTo>
                  <a:lnTo>
                    <a:pt x="2118804" y="52727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91209F05-AC8D-4989-CA03-995E2A90DF53}"/>
              </a:ext>
            </a:extLst>
          </p:cNvPr>
          <p:cNvSpPr txBox="1"/>
          <p:nvPr/>
        </p:nvSpPr>
        <p:spPr>
          <a:xfrm>
            <a:off x="4206363" y="2797514"/>
            <a:ext cx="9928860" cy="1587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0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Lorem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ipsum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dolor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sit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amet,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consectetur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adipiscing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elit.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Etiam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vitae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risus.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fringilla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commodo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rutrum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lacinia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scelerisque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in.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Vestibulum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velit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velit,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condimentum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ante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pretium,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bibendum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fermentum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neque.</a:t>
            </a:r>
            <a:r>
              <a:rPr sz="22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Pellentesque viverra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volutpat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neque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dapibus.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justo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40BBD41D-A8FA-6A9F-DD51-8DBBC5A2442B}"/>
              </a:ext>
            </a:extLst>
          </p:cNvPr>
          <p:cNvSpPr txBox="1"/>
          <p:nvPr/>
        </p:nvSpPr>
        <p:spPr>
          <a:xfrm>
            <a:off x="3733800" y="3264011"/>
            <a:ext cx="9928860" cy="1587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0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Lorem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ipsum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dolor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sit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amet,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consectetur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adipiscing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elit.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Etiam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vitae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risus.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fringilla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commodo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tellus,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rutrum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lacinia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dui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scelerisque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in.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 Vestibulum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velit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velit,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condimentum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ante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pretium,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bibendum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fermentum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 MT"/>
                <a:cs typeface="Arial MT"/>
              </a:rPr>
              <a:t>neque.</a:t>
            </a:r>
            <a:r>
              <a:rPr sz="22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Pellentesque viverra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volutpat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neque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quis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dapibus.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elit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justo</a:t>
            </a:r>
            <a:endParaRPr sz="2200" dirty="0">
              <a:latin typeface="Arial MT"/>
              <a:cs typeface="Arial MT"/>
            </a:endParaRPr>
          </a:p>
        </p:txBody>
      </p:sp>
      <p:pic>
        <p:nvPicPr>
          <p:cNvPr id="34" name="object 34">
            <a:extLst>
              <a:ext uri="{FF2B5EF4-FFF2-40B4-BE49-F238E27FC236}">
                <a16:creationId xmlns:a16="http://schemas.microsoft.com/office/drawing/2014/main" id="{B7885BD8-2F1C-0667-726A-DFDFA009E86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4632606" cy="2440210"/>
          </a:xfrm>
          <a:prstGeom prst="rect">
            <a:avLst/>
          </a:prstGeom>
        </p:spPr>
      </p:pic>
      <p:pic>
        <p:nvPicPr>
          <p:cNvPr id="35" name="object 35">
            <a:extLst>
              <a:ext uri="{FF2B5EF4-FFF2-40B4-BE49-F238E27FC236}">
                <a16:creationId xmlns:a16="http://schemas.microsoft.com/office/drawing/2014/main" id="{08C35C56-0C2A-5A90-3A6D-7D6EF5E9D3D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424951" y="0"/>
            <a:ext cx="4863047" cy="24402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0D6ACF-8622-DB03-1F35-192B3D9F1C76}"/>
              </a:ext>
            </a:extLst>
          </p:cNvPr>
          <p:cNvSpPr txBox="1"/>
          <p:nvPr/>
        </p:nvSpPr>
        <p:spPr>
          <a:xfrm>
            <a:off x="533400" y="2548099"/>
            <a:ext cx="17754600" cy="59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Has energy consumption increased or decreased over the years for major economies?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ED16A82-24B6-07A6-47DC-4C1269218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119" y="3467576"/>
            <a:ext cx="7012281" cy="45236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2594FA3-123F-BD4A-5B5E-6AD39F1B4A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8690" y="3429420"/>
            <a:ext cx="5470862" cy="49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99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2578</TotalTime>
  <Words>1303</Words>
  <Application>Microsoft Office PowerPoint</Application>
  <PresentationFormat>Custom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Algerian</vt:lpstr>
      <vt:lpstr>Arial</vt:lpstr>
      <vt:lpstr>Arial Black</vt:lpstr>
      <vt:lpstr>Arial MT</vt:lpstr>
      <vt:lpstr>Calibri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Energy Group Project Presentation</dc:title>
  <dc:creator>VAMPU MANAS</dc:creator>
  <cp:keywords>DAGwl0q8_-w,BAGwll8gp-Q,0</cp:keywords>
  <cp:lastModifiedBy>Rajesh Kumar</cp:lastModifiedBy>
  <cp:revision>9</cp:revision>
  <dcterms:created xsi:type="dcterms:W3CDTF">2025-08-20T07:24:46Z</dcterms:created>
  <dcterms:modified xsi:type="dcterms:W3CDTF">2025-08-26T09:05:52Z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2025-08-20T00:00:00Z</vt:filetime>
  </property>
  <property fmtid="{D5CDD505-2E9C-101B-9397-08002B2CF9AE}" pid="3" name="Creator">
    <vt:lpwstr>Canva</vt:lpwstr>
  </property>
  <property fmtid="{D5CDD505-2E9C-101B-9397-08002B2CF9AE}" pid="4" name="LastSaved">
    <vt:filetime>2025-08-20T00:00:00Z</vt:filetime>
  </property>
  <property fmtid="{D5CDD505-2E9C-101B-9397-08002B2CF9AE}" pid="5" name="Producer">
    <vt:lpwstr>Canva</vt:lpwstr>
  </property>
</Properties>
</file>